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5" r:id="rId27"/>
    <p:sldId id="294" r:id="rId28"/>
    <p:sldId id="281" r:id="rId29"/>
    <p:sldId id="282" r:id="rId30"/>
    <p:sldId id="283" r:id="rId31"/>
    <p:sldId id="318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x="9144000" cy="5143500" type="screen16x9"/>
  <p:notesSz cx="6858000" cy="9144000"/>
  <p:embeddedFontLst>
    <p:embeddedFont>
      <p:font typeface="Figtree" panose="020B0604020202020204" charset="0"/>
      <p:regular r:id="rId44"/>
      <p:bold r:id="rId45"/>
      <p:italic r:id="rId46"/>
      <p:boldItalic r:id="rId47"/>
    </p:embeddedFont>
    <p:embeddedFont>
      <p:font typeface="Poppins" panose="00000500000000000000" pitchFamily="2" charset="0"/>
      <p:regular r:id="rId48"/>
      <p:bold r:id="rId49"/>
      <p:italic r:id="rId50"/>
      <p:boldItalic r:id="rId51"/>
    </p:embeddedFont>
    <p:embeddedFont>
      <p:font typeface="Poppins SemiBold" panose="00000700000000000000" pitchFamily="2" charset="0"/>
      <p:regular r:id="rId52"/>
      <p:bold r:id="rId53"/>
      <p:italic r:id="rId54"/>
      <p:boldItalic r:id="rId55"/>
    </p:embeddedFont>
    <p:embeddedFont>
      <p:font typeface="Raleway" pitchFamily="2" charset="0"/>
      <p:regular r:id="rId56"/>
      <p:bold r:id="rId57"/>
      <p:italic r:id="rId58"/>
      <p:boldItalic r:id="rId59"/>
    </p:embeddedFont>
    <p:embeddedFont>
      <p:font typeface="Roboto" panose="02000000000000000000" pitchFamily="2" charset="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5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f050149aa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f050149aa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f0535ec4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f0535ec4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f0535ec48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f0535ec48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f06470de33_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f06470de33_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f067a62f7a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f067a62f7a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f067a62f7a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f067a62f7a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f067a62f7a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f067a62f7a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f067a62f7a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f067a62f7a_4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f067a62f7a_4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f067a62f7a_4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f067a62f7a_4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f067a62f7a_4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f067a62f7a_4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f067a62f7a_4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f067a62f7a_4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f067a62f7a_4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f067a62f7a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f067a62f7a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f067a62f7a_4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f067a62f7a_4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f067a62f7a_4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f067a62f7a_4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f067a62f7a_4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f067a62f7a_4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f067a62f7a_4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f067a62f7a_4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f067a62f7a_4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f067a62f7a_4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f067a62f7a_7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f067a62f7a_7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1258269c9b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1258269c9b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503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140bdee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140bdee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f06470de33_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f06470de33_6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f06470de33_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f06470de33_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f06470de33_6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2f06470de33_6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f067a62f7a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f067a62f7a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f06470de33_6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f06470de33_6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f06470de33_6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f06470de33_6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f067a62f7a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f067a62f7a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11e7c571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11e7c571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f050149aa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f050149aa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f050149aa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f050149aa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f050149aa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f050149aa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1258269c9b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1258269c9b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f050149aa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f050149aa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29200" y="923663"/>
            <a:ext cx="7474200" cy="14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440750" y="3810338"/>
            <a:ext cx="62511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0387" y="226698"/>
            <a:ext cx="9165674" cy="4690103"/>
            <a:chOff x="-10387" y="226698"/>
            <a:chExt cx="9165674" cy="4690103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-10387" y="226698"/>
              <a:ext cx="9165674" cy="4690103"/>
              <a:chOff x="-10387" y="226698"/>
              <a:chExt cx="9165674" cy="4690103"/>
            </a:xfrm>
          </p:grpSpPr>
          <p:cxnSp>
            <p:nvCxnSpPr>
              <p:cNvPr id="13" name="Google Shape;13;p2"/>
              <p:cNvCxnSpPr>
                <a:stCxn id="14" idx="0"/>
              </p:cNvCxnSpPr>
              <p:nvPr/>
            </p:nvCxnSpPr>
            <p:spPr>
              <a:xfrm rot="10800000">
                <a:off x="374288" y="289902"/>
                <a:ext cx="0" cy="450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5" name="Google Shape;15;p2"/>
              <p:cNvGrpSpPr/>
              <p:nvPr/>
            </p:nvGrpSpPr>
            <p:grpSpPr>
              <a:xfrm>
                <a:off x="-10387" y="226698"/>
                <a:ext cx="9165674" cy="4690103"/>
                <a:chOff x="-10387" y="226698"/>
                <a:chExt cx="9165674" cy="4690103"/>
              </a:xfrm>
            </p:grpSpPr>
            <p:cxnSp>
              <p:nvCxnSpPr>
                <p:cNvPr id="16" name="Google Shape;16;p2"/>
                <p:cNvCxnSpPr>
                  <a:stCxn id="17" idx="2"/>
                </p:cNvCxnSpPr>
                <p:nvPr/>
              </p:nvCxnSpPr>
              <p:spPr>
                <a:xfrm>
                  <a:off x="1025887" y="4854402"/>
                  <a:ext cx="8129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18" name="Google Shape;18;p2"/>
                <p:cNvGrpSpPr/>
                <p:nvPr/>
              </p:nvGrpSpPr>
              <p:grpSpPr>
                <a:xfrm>
                  <a:off x="311888" y="4792002"/>
                  <a:ext cx="713999" cy="124800"/>
                  <a:chOff x="311888" y="4791453"/>
                  <a:chExt cx="713999" cy="124800"/>
                </a:xfrm>
              </p:grpSpPr>
              <p:sp>
                <p:nvSpPr>
                  <p:cNvPr id="17" name="Google Shape;17;p2"/>
                  <p:cNvSpPr/>
                  <p:nvPr/>
                </p:nvSpPr>
                <p:spPr>
                  <a:xfrm flipH="1">
                    <a:off x="901087" y="4791453"/>
                    <a:ext cx="124800" cy="1248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flipH="1">
                    <a:off x="606488" y="4791453"/>
                    <a:ext cx="124800" cy="12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14" name="Google Shape;14;p2"/>
                  <p:cNvSpPr/>
                  <p:nvPr/>
                </p:nvSpPr>
                <p:spPr>
                  <a:xfrm flipH="1">
                    <a:off x="311888" y="4791453"/>
                    <a:ext cx="124800" cy="1248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</p:grpSp>
            <p:grpSp>
              <p:nvGrpSpPr>
                <p:cNvPr id="20" name="Google Shape;20;p2"/>
                <p:cNvGrpSpPr/>
                <p:nvPr/>
              </p:nvGrpSpPr>
              <p:grpSpPr>
                <a:xfrm>
                  <a:off x="8118113" y="226698"/>
                  <a:ext cx="713999" cy="124800"/>
                  <a:chOff x="8118113" y="226149"/>
                  <a:chExt cx="713999" cy="124800"/>
                </a:xfrm>
              </p:grpSpPr>
              <p:sp>
                <p:nvSpPr>
                  <p:cNvPr id="21" name="Google Shape;21;p2"/>
                  <p:cNvSpPr/>
                  <p:nvPr/>
                </p:nvSpPr>
                <p:spPr>
                  <a:xfrm>
                    <a:off x="8118113" y="226149"/>
                    <a:ext cx="124800" cy="1248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>
                    <a:off x="8412713" y="226149"/>
                    <a:ext cx="124800" cy="12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>
                    <a:off x="8707312" y="226149"/>
                    <a:ext cx="124800" cy="1248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</p:grpSp>
            <p:cxnSp>
              <p:nvCxnSpPr>
                <p:cNvPr id="24" name="Google Shape;24;p2"/>
                <p:cNvCxnSpPr>
                  <a:stCxn id="21" idx="2"/>
                </p:cNvCxnSpPr>
                <p:nvPr/>
              </p:nvCxnSpPr>
              <p:spPr>
                <a:xfrm rot="10800000">
                  <a:off x="-10387" y="289098"/>
                  <a:ext cx="8128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25" name="Google Shape;25;p2"/>
            <p:cNvCxnSpPr/>
            <p:nvPr/>
          </p:nvCxnSpPr>
          <p:spPr>
            <a:xfrm>
              <a:off x="8769712" y="351498"/>
              <a:ext cx="0" cy="4501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"/>
          <p:cNvSpPr txBox="1">
            <a:spLocks noGrp="1"/>
          </p:cNvSpPr>
          <p:nvPr>
            <p:ph type="title" hasCustomPrompt="1"/>
          </p:nvPr>
        </p:nvSpPr>
        <p:spPr>
          <a:xfrm>
            <a:off x="854850" y="930913"/>
            <a:ext cx="3951000" cy="1071600"/>
          </a:xfrm>
          <a:prstGeom prst="rect">
            <a:avLst/>
          </a:prstGeom>
          <a:solidFill>
            <a:srgbClr val="A8D7C9">
              <a:alpha val="4873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8" name="Google Shape;148;p11"/>
          <p:cNvSpPr txBox="1">
            <a:spLocks noGrp="1"/>
          </p:cNvSpPr>
          <p:nvPr>
            <p:ph type="subTitle" idx="1"/>
          </p:nvPr>
        </p:nvSpPr>
        <p:spPr>
          <a:xfrm>
            <a:off x="854850" y="2990688"/>
            <a:ext cx="3951000" cy="12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9" name="Google Shape;149;p11"/>
          <p:cNvSpPr>
            <a:spLocks noGrp="1"/>
          </p:cNvSpPr>
          <p:nvPr>
            <p:ph type="pic" idx="2"/>
          </p:nvPr>
        </p:nvSpPr>
        <p:spPr>
          <a:xfrm>
            <a:off x="5280911" y="535000"/>
            <a:ext cx="3248100" cy="407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50" name="Google Shape;150;p11"/>
          <p:cNvGrpSpPr/>
          <p:nvPr/>
        </p:nvGrpSpPr>
        <p:grpSpPr>
          <a:xfrm>
            <a:off x="-10387" y="226698"/>
            <a:ext cx="9165674" cy="4690103"/>
            <a:chOff x="-10387" y="226698"/>
            <a:chExt cx="9165674" cy="4690103"/>
          </a:xfrm>
        </p:grpSpPr>
        <p:grpSp>
          <p:nvGrpSpPr>
            <p:cNvPr id="151" name="Google Shape;151;p11"/>
            <p:cNvGrpSpPr/>
            <p:nvPr/>
          </p:nvGrpSpPr>
          <p:grpSpPr>
            <a:xfrm>
              <a:off x="-10387" y="226698"/>
              <a:ext cx="9165674" cy="4690103"/>
              <a:chOff x="-10387" y="226698"/>
              <a:chExt cx="9165674" cy="4690103"/>
            </a:xfrm>
          </p:grpSpPr>
          <p:cxnSp>
            <p:nvCxnSpPr>
              <p:cNvPr id="152" name="Google Shape;152;p11"/>
              <p:cNvCxnSpPr>
                <a:stCxn id="153" idx="0"/>
              </p:cNvCxnSpPr>
              <p:nvPr/>
            </p:nvCxnSpPr>
            <p:spPr>
              <a:xfrm rot="10800000">
                <a:off x="374288" y="289902"/>
                <a:ext cx="0" cy="450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54" name="Google Shape;154;p11"/>
              <p:cNvGrpSpPr/>
              <p:nvPr/>
            </p:nvGrpSpPr>
            <p:grpSpPr>
              <a:xfrm>
                <a:off x="-10387" y="226698"/>
                <a:ext cx="9165674" cy="4690103"/>
                <a:chOff x="-10387" y="226698"/>
                <a:chExt cx="9165674" cy="4690103"/>
              </a:xfrm>
            </p:grpSpPr>
            <p:cxnSp>
              <p:nvCxnSpPr>
                <p:cNvPr id="155" name="Google Shape;155;p11"/>
                <p:cNvCxnSpPr>
                  <a:stCxn id="156" idx="2"/>
                </p:cNvCxnSpPr>
                <p:nvPr/>
              </p:nvCxnSpPr>
              <p:spPr>
                <a:xfrm>
                  <a:off x="1025887" y="4854402"/>
                  <a:ext cx="8129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157" name="Google Shape;157;p11"/>
                <p:cNvGrpSpPr/>
                <p:nvPr/>
              </p:nvGrpSpPr>
              <p:grpSpPr>
                <a:xfrm>
                  <a:off x="311888" y="4792002"/>
                  <a:ext cx="713999" cy="124800"/>
                  <a:chOff x="311888" y="4791453"/>
                  <a:chExt cx="713999" cy="124800"/>
                </a:xfrm>
              </p:grpSpPr>
              <p:sp>
                <p:nvSpPr>
                  <p:cNvPr id="156" name="Google Shape;156;p11"/>
                  <p:cNvSpPr/>
                  <p:nvPr/>
                </p:nvSpPr>
                <p:spPr>
                  <a:xfrm flipH="1">
                    <a:off x="901087" y="4791453"/>
                    <a:ext cx="124800" cy="1248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158" name="Google Shape;158;p11"/>
                  <p:cNvSpPr/>
                  <p:nvPr/>
                </p:nvSpPr>
                <p:spPr>
                  <a:xfrm flipH="1">
                    <a:off x="606488" y="4791453"/>
                    <a:ext cx="124800" cy="12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153" name="Google Shape;153;p11"/>
                  <p:cNvSpPr/>
                  <p:nvPr/>
                </p:nvSpPr>
                <p:spPr>
                  <a:xfrm flipH="1">
                    <a:off x="311888" y="4791453"/>
                    <a:ext cx="124800" cy="1248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</p:grpSp>
            <p:grpSp>
              <p:nvGrpSpPr>
                <p:cNvPr id="159" name="Google Shape;159;p11"/>
                <p:cNvGrpSpPr/>
                <p:nvPr/>
              </p:nvGrpSpPr>
              <p:grpSpPr>
                <a:xfrm>
                  <a:off x="8118113" y="226698"/>
                  <a:ext cx="713999" cy="124800"/>
                  <a:chOff x="8118113" y="226149"/>
                  <a:chExt cx="713999" cy="124800"/>
                </a:xfrm>
              </p:grpSpPr>
              <p:sp>
                <p:nvSpPr>
                  <p:cNvPr id="160" name="Google Shape;160;p11"/>
                  <p:cNvSpPr/>
                  <p:nvPr/>
                </p:nvSpPr>
                <p:spPr>
                  <a:xfrm>
                    <a:off x="8118113" y="226149"/>
                    <a:ext cx="124800" cy="1248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161" name="Google Shape;161;p11"/>
                  <p:cNvSpPr/>
                  <p:nvPr/>
                </p:nvSpPr>
                <p:spPr>
                  <a:xfrm>
                    <a:off x="8412713" y="226149"/>
                    <a:ext cx="124800" cy="12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162" name="Google Shape;162;p11"/>
                  <p:cNvSpPr/>
                  <p:nvPr/>
                </p:nvSpPr>
                <p:spPr>
                  <a:xfrm>
                    <a:off x="8707312" y="226149"/>
                    <a:ext cx="124800" cy="1248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</p:grpSp>
            <p:cxnSp>
              <p:nvCxnSpPr>
                <p:cNvPr id="163" name="Google Shape;163;p11"/>
                <p:cNvCxnSpPr>
                  <a:stCxn id="160" idx="2"/>
                </p:cNvCxnSpPr>
                <p:nvPr/>
              </p:nvCxnSpPr>
              <p:spPr>
                <a:xfrm rot="10800000">
                  <a:off x="-10387" y="289098"/>
                  <a:ext cx="8128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164" name="Google Shape;164;p11"/>
            <p:cNvCxnSpPr/>
            <p:nvPr/>
          </p:nvCxnSpPr>
          <p:spPr>
            <a:xfrm>
              <a:off x="8769712" y="351498"/>
              <a:ext cx="0" cy="4501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2" hasCustomPrompt="1"/>
          </p:nvPr>
        </p:nvSpPr>
        <p:spPr>
          <a:xfrm>
            <a:off x="2338025" y="1404925"/>
            <a:ext cx="831600" cy="447600"/>
          </a:xfrm>
          <a:prstGeom prst="rect">
            <a:avLst/>
          </a:prstGeom>
          <a:solidFill>
            <a:srgbClr val="A8D7C9">
              <a:alpha val="4873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3" hasCustomPrompt="1"/>
          </p:nvPr>
        </p:nvSpPr>
        <p:spPr>
          <a:xfrm>
            <a:off x="5974438" y="1404925"/>
            <a:ext cx="831600" cy="447600"/>
          </a:xfrm>
          <a:prstGeom prst="rect">
            <a:avLst/>
          </a:prstGeom>
          <a:solidFill>
            <a:srgbClr val="A8D7C9">
              <a:alpha val="4873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4" hasCustomPrompt="1"/>
          </p:nvPr>
        </p:nvSpPr>
        <p:spPr>
          <a:xfrm>
            <a:off x="2338025" y="2488225"/>
            <a:ext cx="831600" cy="447600"/>
          </a:xfrm>
          <a:prstGeom prst="rect">
            <a:avLst/>
          </a:prstGeom>
          <a:solidFill>
            <a:srgbClr val="A8D7C9">
              <a:alpha val="4873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5" hasCustomPrompt="1"/>
          </p:nvPr>
        </p:nvSpPr>
        <p:spPr>
          <a:xfrm>
            <a:off x="5974438" y="2488225"/>
            <a:ext cx="831600" cy="447600"/>
          </a:xfrm>
          <a:prstGeom prst="rect">
            <a:avLst/>
          </a:prstGeom>
          <a:solidFill>
            <a:srgbClr val="A8D7C9">
              <a:alpha val="4873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 idx="6" hasCustomPrompt="1"/>
          </p:nvPr>
        </p:nvSpPr>
        <p:spPr>
          <a:xfrm>
            <a:off x="2338025" y="3571525"/>
            <a:ext cx="831600" cy="447600"/>
          </a:xfrm>
          <a:prstGeom prst="rect">
            <a:avLst/>
          </a:prstGeom>
          <a:solidFill>
            <a:srgbClr val="A8D7C9">
              <a:alpha val="4873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7" hasCustomPrompt="1"/>
          </p:nvPr>
        </p:nvSpPr>
        <p:spPr>
          <a:xfrm>
            <a:off x="5974438" y="3571525"/>
            <a:ext cx="831600" cy="447600"/>
          </a:xfrm>
          <a:prstGeom prst="rect">
            <a:avLst/>
          </a:prstGeom>
          <a:solidFill>
            <a:srgbClr val="A8D7C9">
              <a:alpha val="4873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1"/>
          </p:nvPr>
        </p:nvSpPr>
        <p:spPr>
          <a:xfrm>
            <a:off x="1279263" y="1852523"/>
            <a:ext cx="2949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1279263" y="2935824"/>
            <a:ext cx="2949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subTitle" idx="9"/>
          </p:nvPr>
        </p:nvSpPr>
        <p:spPr>
          <a:xfrm>
            <a:off x="1279263" y="4019125"/>
            <a:ext cx="2949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subTitle" idx="13"/>
          </p:nvPr>
        </p:nvSpPr>
        <p:spPr>
          <a:xfrm>
            <a:off x="4915738" y="1852525"/>
            <a:ext cx="2949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14"/>
          </p:nvPr>
        </p:nvSpPr>
        <p:spPr>
          <a:xfrm>
            <a:off x="4915738" y="2935825"/>
            <a:ext cx="2949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15"/>
          </p:nvPr>
        </p:nvSpPr>
        <p:spPr>
          <a:xfrm>
            <a:off x="4915738" y="4019125"/>
            <a:ext cx="2949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80" name="Google Shape;180;p13"/>
          <p:cNvGrpSpPr/>
          <p:nvPr/>
        </p:nvGrpSpPr>
        <p:grpSpPr>
          <a:xfrm flipH="1">
            <a:off x="-10387" y="226698"/>
            <a:ext cx="9165674" cy="4690103"/>
            <a:chOff x="-10387" y="226698"/>
            <a:chExt cx="9165674" cy="4690103"/>
          </a:xfrm>
        </p:grpSpPr>
        <p:cxnSp>
          <p:nvCxnSpPr>
            <p:cNvPr id="181" name="Google Shape;181;p13"/>
            <p:cNvCxnSpPr>
              <a:stCxn id="182" idx="2"/>
            </p:cNvCxnSpPr>
            <p:nvPr/>
          </p:nvCxnSpPr>
          <p:spPr>
            <a:xfrm>
              <a:off x="1025887" y="4854402"/>
              <a:ext cx="8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3" name="Google Shape;183;p13"/>
            <p:cNvGrpSpPr/>
            <p:nvPr/>
          </p:nvGrpSpPr>
          <p:grpSpPr>
            <a:xfrm>
              <a:off x="311888" y="4792002"/>
              <a:ext cx="713999" cy="124800"/>
              <a:chOff x="311888" y="4791453"/>
              <a:chExt cx="713999" cy="124800"/>
            </a:xfrm>
          </p:grpSpPr>
          <p:sp>
            <p:nvSpPr>
              <p:cNvPr id="182" name="Google Shape;182;p13"/>
              <p:cNvSpPr/>
              <p:nvPr/>
            </p:nvSpPr>
            <p:spPr>
              <a:xfrm flipH="1">
                <a:off x="901087" y="4791453"/>
                <a:ext cx="124800" cy="124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184" name="Google Shape;184;p13"/>
              <p:cNvSpPr/>
              <p:nvPr/>
            </p:nvSpPr>
            <p:spPr>
              <a:xfrm flipH="1">
                <a:off x="606488" y="4791453"/>
                <a:ext cx="124800" cy="124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185" name="Google Shape;185;p13"/>
              <p:cNvSpPr/>
              <p:nvPr/>
            </p:nvSpPr>
            <p:spPr>
              <a:xfrm flipH="1">
                <a:off x="311888" y="4791453"/>
                <a:ext cx="124800" cy="12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</p:grpSp>
        <p:grpSp>
          <p:nvGrpSpPr>
            <p:cNvPr id="186" name="Google Shape;186;p13"/>
            <p:cNvGrpSpPr/>
            <p:nvPr/>
          </p:nvGrpSpPr>
          <p:grpSpPr>
            <a:xfrm>
              <a:off x="8118113" y="226698"/>
              <a:ext cx="713999" cy="124800"/>
              <a:chOff x="8118113" y="226149"/>
              <a:chExt cx="713999" cy="124800"/>
            </a:xfrm>
          </p:grpSpPr>
          <p:sp>
            <p:nvSpPr>
              <p:cNvPr id="187" name="Google Shape;187;p13"/>
              <p:cNvSpPr/>
              <p:nvPr/>
            </p:nvSpPr>
            <p:spPr>
              <a:xfrm>
                <a:off x="8118113" y="226149"/>
                <a:ext cx="124800" cy="124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188" name="Google Shape;188;p13"/>
              <p:cNvSpPr/>
              <p:nvPr/>
            </p:nvSpPr>
            <p:spPr>
              <a:xfrm>
                <a:off x="8412713" y="226149"/>
                <a:ext cx="124800" cy="124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189" name="Google Shape;189;p13"/>
              <p:cNvSpPr/>
              <p:nvPr/>
            </p:nvSpPr>
            <p:spPr>
              <a:xfrm>
                <a:off x="8707312" y="226149"/>
                <a:ext cx="124800" cy="12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</p:grpSp>
        <p:cxnSp>
          <p:nvCxnSpPr>
            <p:cNvPr id="190" name="Google Shape;190;p13"/>
            <p:cNvCxnSpPr>
              <a:stCxn id="187" idx="2"/>
            </p:cNvCxnSpPr>
            <p:nvPr/>
          </p:nvCxnSpPr>
          <p:spPr>
            <a:xfrm rot="10800000">
              <a:off x="-10387" y="289098"/>
              <a:ext cx="8128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93" name="Google Shape;193;p14"/>
          <p:cNvGrpSpPr/>
          <p:nvPr/>
        </p:nvGrpSpPr>
        <p:grpSpPr>
          <a:xfrm>
            <a:off x="-10387" y="226698"/>
            <a:ext cx="9165674" cy="4690103"/>
            <a:chOff x="-10387" y="226698"/>
            <a:chExt cx="9165674" cy="4690103"/>
          </a:xfrm>
        </p:grpSpPr>
        <p:cxnSp>
          <p:nvCxnSpPr>
            <p:cNvPr id="194" name="Google Shape;194;p14"/>
            <p:cNvCxnSpPr>
              <a:stCxn id="195" idx="2"/>
            </p:cNvCxnSpPr>
            <p:nvPr/>
          </p:nvCxnSpPr>
          <p:spPr>
            <a:xfrm>
              <a:off x="1025887" y="4854402"/>
              <a:ext cx="8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6" name="Google Shape;196;p14"/>
            <p:cNvGrpSpPr/>
            <p:nvPr/>
          </p:nvGrpSpPr>
          <p:grpSpPr>
            <a:xfrm>
              <a:off x="311888" y="4792002"/>
              <a:ext cx="713999" cy="124800"/>
              <a:chOff x="311888" y="4791453"/>
              <a:chExt cx="713999" cy="124800"/>
            </a:xfrm>
          </p:grpSpPr>
          <p:sp>
            <p:nvSpPr>
              <p:cNvPr id="195" name="Google Shape;195;p14"/>
              <p:cNvSpPr/>
              <p:nvPr/>
            </p:nvSpPr>
            <p:spPr>
              <a:xfrm flipH="1">
                <a:off x="901087" y="4791453"/>
                <a:ext cx="124800" cy="124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197" name="Google Shape;197;p14"/>
              <p:cNvSpPr/>
              <p:nvPr/>
            </p:nvSpPr>
            <p:spPr>
              <a:xfrm flipH="1">
                <a:off x="606488" y="4791453"/>
                <a:ext cx="124800" cy="124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198" name="Google Shape;198;p14"/>
              <p:cNvSpPr/>
              <p:nvPr/>
            </p:nvSpPr>
            <p:spPr>
              <a:xfrm flipH="1">
                <a:off x="311888" y="4791453"/>
                <a:ext cx="124800" cy="12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</p:grpSp>
        <p:grpSp>
          <p:nvGrpSpPr>
            <p:cNvPr id="199" name="Google Shape;199;p14"/>
            <p:cNvGrpSpPr/>
            <p:nvPr/>
          </p:nvGrpSpPr>
          <p:grpSpPr>
            <a:xfrm>
              <a:off x="8118113" y="226698"/>
              <a:ext cx="713999" cy="124800"/>
              <a:chOff x="8118113" y="226149"/>
              <a:chExt cx="713999" cy="124800"/>
            </a:xfrm>
          </p:grpSpPr>
          <p:sp>
            <p:nvSpPr>
              <p:cNvPr id="200" name="Google Shape;200;p14"/>
              <p:cNvSpPr/>
              <p:nvPr/>
            </p:nvSpPr>
            <p:spPr>
              <a:xfrm>
                <a:off x="8118113" y="226149"/>
                <a:ext cx="124800" cy="124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201" name="Google Shape;201;p14"/>
              <p:cNvSpPr/>
              <p:nvPr/>
            </p:nvSpPr>
            <p:spPr>
              <a:xfrm>
                <a:off x="8412713" y="226149"/>
                <a:ext cx="124800" cy="124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202" name="Google Shape;202;p14"/>
              <p:cNvSpPr/>
              <p:nvPr/>
            </p:nvSpPr>
            <p:spPr>
              <a:xfrm>
                <a:off x="8707312" y="226149"/>
                <a:ext cx="124800" cy="12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</p:grpSp>
        <p:cxnSp>
          <p:nvCxnSpPr>
            <p:cNvPr id="203" name="Google Shape;203;p14"/>
            <p:cNvCxnSpPr>
              <a:stCxn id="200" idx="2"/>
            </p:cNvCxnSpPr>
            <p:nvPr/>
          </p:nvCxnSpPr>
          <p:spPr>
            <a:xfrm rot="10800000">
              <a:off x="-10387" y="289098"/>
              <a:ext cx="8128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15"/>
          <p:cNvGrpSpPr/>
          <p:nvPr/>
        </p:nvGrpSpPr>
        <p:grpSpPr>
          <a:xfrm rot="10800000" flipH="1">
            <a:off x="-10387" y="226698"/>
            <a:ext cx="9165674" cy="4690103"/>
            <a:chOff x="-10387" y="226698"/>
            <a:chExt cx="9165674" cy="4690103"/>
          </a:xfrm>
        </p:grpSpPr>
        <p:grpSp>
          <p:nvGrpSpPr>
            <p:cNvPr id="206" name="Google Shape;206;p15"/>
            <p:cNvGrpSpPr/>
            <p:nvPr/>
          </p:nvGrpSpPr>
          <p:grpSpPr>
            <a:xfrm>
              <a:off x="-10387" y="226698"/>
              <a:ext cx="9165674" cy="4690103"/>
              <a:chOff x="-10387" y="226698"/>
              <a:chExt cx="9165674" cy="4690103"/>
            </a:xfrm>
          </p:grpSpPr>
          <p:cxnSp>
            <p:nvCxnSpPr>
              <p:cNvPr id="207" name="Google Shape;207;p15"/>
              <p:cNvCxnSpPr>
                <a:stCxn id="208" idx="0"/>
              </p:cNvCxnSpPr>
              <p:nvPr/>
            </p:nvCxnSpPr>
            <p:spPr>
              <a:xfrm rot="10800000">
                <a:off x="374288" y="289902"/>
                <a:ext cx="0" cy="450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09" name="Google Shape;209;p15"/>
              <p:cNvGrpSpPr/>
              <p:nvPr/>
            </p:nvGrpSpPr>
            <p:grpSpPr>
              <a:xfrm>
                <a:off x="-10387" y="226698"/>
                <a:ext cx="9165674" cy="4690103"/>
                <a:chOff x="-10387" y="226698"/>
                <a:chExt cx="9165674" cy="4690103"/>
              </a:xfrm>
            </p:grpSpPr>
            <p:cxnSp>
              <p:nvCxnSpPr>
                <p:cNvPr id="210" name="Google Shape;210;p15"/>
                <p:cNvCxnSpPr>
                  <a:stCxn id="211" idx="2"/>
                </p:cNvCxnSpPr>
                <p:nvPr/>
              </p:nvCxnSpPr>
              <p:spPr>
                <a:xfrm>
                  <a:off x="1025887" y="4854402"/>
                  <a:ext cx="8129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212" name="Google Shape;212;p15"/>
                <p:cNvGrpSpPr/>
                <p:nvPr/>
              </p:nvGrpSpPr>
              <p:grpSpPr>
                <a:xfrm>
                  <a:off x="311888" y="4792002"/>
                  <a:ext cx="713999" cy="124800"/>
                  <a:chOff x="311888" y="4791453"/>
                  <a:chExt cx="713999" cy="124800"/>
                </a:xfrm>
              </p:grpSpPr>
              <p:sp>
                <p:nvSpPr>
                  <p:cNvPr id="211" name="Google Shape;211;p15"/>
                  <p:cNvSpPr/>
                  <p:nvPr/>
                </p:nvSpPr>
                <p:spPr>
                  <a:xfrm flipH="1">
                    <a:off x="901087" y="4791453"/>
                    <a:ext cx="124800" cy="1248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213" name="Google Shape;213;p15"/>
                  <p:cNvSpPr/>
                  <p:nvPr/>
                </p:nvSpPr>
                <p:spPr>
                  <a:xfrm flipH="1">
                    <a:off x="606488" y="4791453"/>
                    <a:ext cx="124800" cy="12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208" name="Google Shape;208;p15"/>
                  <p:cNvSpPr/>
                  <p:nvPr/>
                </p:nvSpPr>
                <p:spPr>
                  <a:xfrm flipH="1">
                    <a:off x="311888" y="4791453"/>
                    <a:ext cx="124800" cy="1248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</p:grpSp>
            <p:grpSp>
              <p:nvGrpSpPr>
                <p:cNvPr id="214" name="Google Shape;214;p15"/>
                <p:cNvGrpSpPr/>
                <p:nvPr/>
              </p:nvGrpSpPr>
              <p:grpSpPr>
                <a:xfrm>
                  <a:off x="8118113" y="226698"/>
                  <a:ext cx="713999" cy="124800"/>
                  <a:chOff x="8118113" y="226149"/>
                  <a:chExt cx="713999" cy="124800"/>
                </a:xfrm>
              </p:grpSpPr>
              <p:sp>
                <p:nvSpPr>
                  <p:cNvPr id="215" name="Google Shape;215;p15"/>
                  <p:cNvSpPr/>
                  <p:nvPr/>
                </p:nvSpPr>
                <p:spPr>
                  <a:xfrm>
                    <a:off x="8118113" y="226149"/>
                    <a:ext cx="124800" cy="1248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216" name="Google Shape;216;p15"/>
                  <p:cNvSpPr/>
                  <p:nvPr/>
                </p:nvSpPr>
                <p:spPr>
                  <a:xfrm>
                    <a:off x="8412713" y="226149"/>
                    <a:ext cx="124800" cy="12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217" name="Google Shape;217;p15"/>
                  <p:cNvSpPr/>
                  <p:nvPr/>
                </p:nvSpPr>
                <p:spPr>
                  <a:xfrm>
                    <a:off x="8707312" y="226149"/>
                    <a:ext cx="124800" cy="1248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</p:grpSp>
            <p:cxnSp>
              <p:nvCxnSpPr>
                <p:cNvPr id="218" name="Google Shape;218;p15"/>
                <p:cNvCxnSpPr>
                  <a:stCxn id="215" idx="2"/>
                </p:cNvCxnSpPr>
                <p:nvPr/>
              </p:nvCxnSpPr>
              <p:spPr>
                <a:xfrm rot="10800000">
                  <a:off x="-10387" y="289098"/>
                  <a:ext cx="8128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219" name="Google Shape;219;p15"/>
            <p:cNvCxnSpPr/>
            <p:nvPr/>
          </p:nvCxnSpPr>
          <p:spPr>
            <a:xfrm>
              <a:off x="8769712" y="351498"/>
              <a:ext cx="0" cy="4501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0" name="Google Shape;220;p15"/>
          <p:cNvSpPr txBox="1">
            <a:spLocks noGrp="1"/>
          </p:cNvSpPr>
          <p:nvPr>
            <p:ph type="title" hasCustomPrompt="1"/>
          </p:nvPr>
        </p:nvSpPr>
        <p:spPr>
          <a:xfrm>
            <a:off x="2329400" y="2057117"/>
            <a:ext cx="4485300" cy="681600"/>
          </a:xfrm>
          <a:prstGeom prst="rect">
            <a:avLst/>
          </a:prstGeom>
          <a:solidFill>
            <a:srgbClr val="A8D7C9">
              <a:alpha val="4873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1" name="Google Shape;221;p15"/>
          <p:cNvSpPr txBox="1">
            <a:spLocks noGrp="1"/>
          </p:cNvSpPr>
          <p:nvPr>
            <p:ph type="subTitle" idx="1"/>
          </p:nvPr>
        </p:nvSpPr>
        <p:spPr>
          <a:xfrm>
            <a:off x="2329400" y="2738715"/>
            <a:ext cx="4485300" cy="3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15"/>
          <p:cNvSpPr txBox="1">
            <a:spLocks noGrp="1"/>
          </p:cNvSpPr>
          <p:nvPr>
            <p:ph type="title" idx="2" hasCustomPrompt="1"/>
          </p:nvPr>
        </p:nvSpPr>
        <p:spPr>
          <a:xfrm>
            <a:off x="2329400" y="775725"/>
            <a:ext cx="4485300" cy="681600"/>
          </a:xfrm>
          <a:prstGeom prst="rect">
            <a:avLst/>
          </a:prstGeom>
          <a:solidFill>
            <a:srgbClr val="A8D7C9">
              <a:alpha val="4873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" name="Google Shape;223;p15"/>
          <p:cNvSpPr txBox="1">
            <a:spLocks noGrp="1"/>
          </p:cNvSpPr>
          <p:nvPr>
            <p:ph type="subTitle" idx="3"/>
          </p:nvPr>
        </p:nvSpPr>
        <p:spPr>
          <a:xfrm>
            <a:off x="2329400" y="1457353"/>
            <a:ext cx="4485300" cy="3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15"/>
          <p:cNvSpPr txBox="1">
            <a:spLocks noGrp="1"/>
          </p:cNvSpPr>
          <p:nvPr>
            <p:ph type="title" idx="4" hasCustomPrompt="1"/>
          </p:nvPr>
        </p:nvSpPr>
        <p:spPr>
          <a:xfrm>
            <a:off x="2329400" y="3338484"/>
            <a:ext cx="4485300" cy="681600"/>
          </a:xfrm>
          <a:prstGeom prst="rect">
            <a:avLst/>
          </a:prstGeom>
          <a:solidFill>
            <a:srgbClr val="A8D7C9">
              <a:alpha val="4873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5" name="Google Shape;225;p15"/>
          <p:cNvSpPr txBox="1">
            <a:spLocks noGrp="1"/>
          </p:cNvSpPr>
          <p:nvPr>
            <p:ph type="subTitle" idx="5"/>
          </p:nvPr>
        </p:nvSpPr>
        <p:spPr>
          <a:xfrm>
            <a:off x="2329400" y="4020077"/>
            <a:ext cx="4485300" cy="3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16"/>
          <p:cNvGrpSpPr/>
          <p:nvPr/>
        </p:nvGrpSpPr>
        <p:grpSpPr>
          <a:xfrm rot="10800000" flipH="1">
            <a:off x="-10387" y="226698"/>
            <a:ext cx="9165674" cy="4690103"/>
            <a:chOff x="-10387" y="226698"/>
            <a:chExt cx="9165674" cy="4690103"/>
          </a:xfrm>
        </p:grpSpPr>
        <p:grpSp>
          <p:nvGrpSpPr>
            <p:cNvPr id="228" name="Google Shape;228;p16"/>
            <p:cNvGrpSpPr/>
            <p:nvPr/>
          </p:nvGrpSpPr>
          <p:grpSpPr>
            <a:xfrm>
              <a:off x="-10387" y="226698"/>
              <a:ext cx="9165674" cy="4690103"/>
              <a:chOff x="-10387" y="226698"/>
              <a:chExt cx="9165674" cy="4690103"/>
            </a:xfrm>
          </p:grpSpPr>
          <p:cxnSp>
            <p:nvCxnSpPr>
              <p:cNvPr id="229" name="Google Shape;229;p16"/>
              <p:cNvCxnSpPr>
                <a:stCxn id="230" idx="0"/>
              </p:cNvCxnSpPr>
              <p:nvPr/>
            </p:nvCxnSpPr>
            <p:spPr>
              <a:xfrm rot="10800000">
                <a:off x="374288" y="289902"/>
                <a:ext cx="0" cy="450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31" name="Google Shape;231;p16"/>
              <p:cNvGrpSpPr/>
              <p:nvPr/>
            </p:nvGrpSpPr>
            <p:grpSpPr>
              <a:xfrm>
                <a:off x="-10387" y="226698"/>
                <a:ext cx="9165674" cy="4690103"/>
                <a:chOff x="-10387" y="226698"/>
                <a:chExt cx="9165674" cy="4690103"/>
              </a:xfrm>
            </p:grpSpPr>
            <p:cxnSp>
              <p:nvCxnSpPr>
                <p:cNvPr id="232" name="Google Shape;232;p16"/>
                <p:cNvCxnSpPr>
                  <a:stCxn id="233" idx="2"/>
                </p:cNvCxnSpPr>
                <p:nvPr/>
              </p:nvCxnSpPr>
              <p:spPr>
                <a:xfrm>
                  <a:off x="1025887" y="4854402"/>
                  <a:ext cx="8129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234" name="Google Shape;234;p16"/>
                <p:cNvGrpSpPr/>
                <p:nvPr/>
              </p:nvGrpSpPr>
              <p:grpSpPr>
                <a:xfrm>
                  <a:off x="311888" y="4792002"/>
                  <a:ext cx="713999" cy="124800"/>
                  <a:chOff x="311888" y="4791453"/>
                  <a:chExt cx="713999" cy="124800"/>
                </a:xfrm>
              </p:grpSpPr>
              <p:sp>
                <p:nvSpPr>
                  <p:cNvPr id="233" name="Google Shape;233;p16"/>
                  <p:cNvSpPr/>
                  <p:nvPr/>
                </p:nvSpPr>
                <p:spPr>
                  <a:xfrm flipH="1">
                    <a:off x="901087" y="4791453"/>
                    <a:ext cx="124800" cy="1248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235" name="Google Shape;235;p16"/>
                  <p:cNvSpPr/>
                  <p:nvPr/>
                </p:nvSpPr>
                <p:spPr>
                  <a:xfrm flipH="1">
                    <a:off x="606488" y="4791453"/>
                    <a:ext cx="124800" cy="12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230" name="Google Shape;230;p16"/>
                  <p:cNvSpPr/>
                  <p:nvPr/>
                </p:nvSpPr>
                <p:spPr>
                  <a:xfrm flipH="1">
                    <a:off x="311888" y="4791453"/>
                    <a:ext cx="124800" cy="1248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</p:grpSp>
            <p:grpSp>
              <p:nvGrpSpPr>
                <p:cNvPr id="236" name="Google Shape;236;p16"/>
                <p:cNvGrpSpPr/>
                <p:nvPr/>
              </p:nvGrpSpPr>
              <p:grpSpPr>
                <a:xfrm>
                  <a:off x="8118113" y="226698"/>
                  <a:ext cx="713999" cy="124800"/>
                  <a:chOff x="8118113" y="226149"/>
                  <a:chExt cx="713999" cy="124800"/>
                </a:xfrm>
              </p:grpSpPr>
              <p:sp>
                <p:nvSpPr>
                  <p:cNvPr id="237" name="Google Shape;237;p16"/>
                  <p:cNvSpPr/>
                  <p:nvPr/>
                </p:nvSpPr>
                <p:spPr>
                  <a:xfrm>
                    <a:off x="8118113" y="226149"/>
                    <a:ext cx="124800" cy="1248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238" name="Google Shape;238;p16"/>
                  <p:cNvSpPr/>
                  <p:nvPr/>
                </p:nvSpPr>
                <p:spPr>
                  <a:xfrm>
                    <a:off x="8412713" y="226149"/>
                    <a:ext cx="124800" cy="12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239" name="Google Shape;239;p16"/>
                  <p:cNvSpPr/>
                  <p:nvPr/>
                </p:nvSpPr>
                <p:spPr>
                  <a:xfrm>
                    <a:off x="8707312" y="226149"/>
                    <a:ext cx="124800" cy="1248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</p:grpSp>
            <p:cxnSp>
              <p:nvCxnSpPr>
                <p:cNvPr id="240" name="Google Shape;240;p16"/>
                <p:cNvCxnSpPr>
                  <a:stCxn id="237" idx="2"/>
                </p:cNvCxnSpPr>
                <p:nvPr/>
              </p:nvCxnSpPr>
              <p:spPr>
                <a:xfrm rot="10800000">
                  <a:off x="-10387" y="289098"/>
                  <a:ext cx="8128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241" name="Google Shape;241;p16"/>
            <p:cNvCxnSpPr/>
            <p:nvPr/>
          </p:nvCxnSpPr>
          <p:spPr>
            <a:xfrm>
              <a:off x="8769712" y="351498"/>
              <a:ext cx="0" cy="4501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2" name="Google Shape;242;p16"/>
          <p:cNvSpPr>
            <a:spLocks noGrp="1"/>
          </p:cNvSpPr>
          <p:nvPr>
            <p:ph type="pic" idx="2"/>
          </p:nvPr>
        </p:nvSpPr>
        <p:spPr>
          <a:xfrm>
            <a:off x="5259660" y="535000"/>
            <a:ext cx="3270600" cy="18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16"/>
          <p:cNvSpPr>
            <a:spLocks noGrp="1"/>
          </p:cNvSpPr>
          <p:nvPr>
            <p:ph type="pic" idx="3"/>
          </p:nvPr>
        </p:nvSpPr>
        <p:spPr>
          <a:xfrm>
            <a:off x="613900" y="2519325"/>
            <a:ext cx="4510200" cy="2089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16"/>
          <p:cNvSpPr>
            <a:spLocks noGrp="1"/>
          </p:cNvSpPr>
          <p:nvPr>
            <p:ph type="pic" idx="4"/>
          </p:nvPr>
        </p:nvSpPr>
        <p:spPr>
          <a:xfrm>
            <a:off x="5259650" y="2519350"/>
            <a:ext cx="3270600" cy="2089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23799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6"/>
          <p:cNvSpPr txBox="1">
            <a:spLocks noGrp="1"/>
          </p:cNvSpPr>
          <p:nvPr>
            <p:ph type="subTitle" idx="1"/>
          </p:nvPr>
        </p:nvSpPr>
        <p:spPr>
          <a:xfrm>
            <a:off x="720000" y="1471925"/>
            <a:ext cx="3709500" cy="7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"/>
          <p:cNvSpPr txBox="1">
            <a:spLocks noGrp="1"/>
          </p:cNvSpPr>
          <p:nvPr>
            <p:ph type="title"/>
          </p:nvPr>
        </p:nvSpPr>
        <p:spPr>
          <a:xfrm>
            <a:off x="4703200" y="786150"/>
            <a:ext cx="3366000" cy="16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7"/>
          <p:cNvSpPr txBox="1">
            <a:spLocks noGrp="1"/>
          </p:cNvSpPr>
          <p:nvPr>
            <p:ph type="subTitle" idx="1"/>
          </p:nvPr>
        </p:nvSpPr>
        <p:spPr>
          <a:xfrm>
            <a:off x="4703200" y="3103350"/>
            <a:ext cx="3366000" cy="12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7"/>
          <p:cNvSpPr>
            <a:spLocks noGrp="1"/>
          </p:cNvSpPr>
          <p:nvPr>
            <p:ph type="pic" idx="2"/>
          </p:nvPr>
        </p:nvSpPr>
        <p:spPr>
          <a:xfrm>
            <a:off x="715090" y="535000"/>
            <a:ext cx="3287700" cy="407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51" name="Google Shape;251;p17"/>
          <p:cNvGrpSpPr/>
          <p:nvPr/>
        </p:nvGrpSpPr>
        <p:grpSpPr>
          <a:xfrm>
            <a:off x="-10387" y="226698"/>
            <a:ext cx="9165674" cy="4690103"/>
            <a:chOff x="-10387" y="226698"/>
            <a:chExt cx="9165674" cy="4690103"/>
          </a:xfrm>
        </p:grpSpPr>
        <p:grpSp>
          <p:nvGrpSpPr>
            <p:cNvPr id="252" name="Google Shape;252;p17"/>
            <p:cNvGrpSpPr/>
            <p:nvPr/>
          </p:nvGrpSpPr>
          <p:grpSpPr>
            <a:xfrm>
              <a:off x="-10387" y="226698"/>
              <a:ext cx="9165674" cy="4690103"/>
              <a:chOff x="-10387" y="226698"/>
              <a:chExt cx="9165674" cy="4690103"/>
            </a:xfrm>
          </p:grpSpPr>
          <p:cxnSp>
            <p:nvCxnSpPr>
              <p:cNvPr id="253" name="Google Shape;253;p17"/>
              <p:cNvCxnSpPr>
                <a:stCxn id="254" idx="0"/>
              </p:cNvCxnSpPr>
              <p:nvPr/>
            </p:nvCxnSpPr>
            <p:spPr>
              <a:xfrm rot="10800000">
                <a:off x="374288" y="289902"/>
                <a:ext cx="0" cy="450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55" name="Google Shape;255;p17"/>
              <p:cNvGrpSpPr/>
              <p:nvPr/>
            </p:nvGrpSpPr>
            <p:grpSpPr>
              <a:xfrm>
                <a:off x="-10387" y="226698"/>
                <a:ext cx="9165674" cy="4690103"/>
                <a:chOff x="-10387" y="226698"/>
                <a:chExt cx="9165674" cy="4690103"/>
              </a:xfrm>
            </p:grpSpPr>
            <p:cxnSp>
              <p:nvCxnSpPr>
                <p:cNvPr id="256" name="Google Shape;256;p17"/>
                <p:cNvCxnSpPr>
                  <a:stCxn id="257" idx="2"/>
                </p:cNvCxnSpPr>
                <p:nvPr/>
              </p:nvCxnSpPr>
              <p:spPr>
                <a:xfrm>
                  <a:off x="1025887" y="4854402"/>
                  <a:ext cx="8129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258" name="Google Shape;258;p17"/>
                <p:cNvGrpSpPr/>
                <p:nvPr/>
              </p:nvGrpSpPr>
              <p:grpSpPr>
                <a:xfrm>
                  <a:off x="311888" y="4792002"/>
                  <a:ext cx="713999" cy="124800"/>
                  <a:chOff x="311888" y="4791453"/>
                  <a:chExt cx="713999" cy="124800"/>
                </a:xfrm>
              </p:grpSpPr>
              <p:sp>
                <p:nvSpPr>
                  <p:cNvPr id="257" name="Google Shape;257;p17"/>
                  <p:cNvSpPr/>
                  <p:nvPr/>
                </p:nvSpPr>
                <p:spPr>
                  <a:xfrm flipH="1">
                    <a:off x="901087" y="4791453"/>
                    <a:ext cx="124800" cy="1248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259" name="Google Shape;259;p17"/>
                  <p:cNvSpPr/>
                  <p:nvPr/>
                </p:nvSpPr>
                <p:spPr>
                  <a:xfrm flipH="1">
                    <a:off x="606488" y="4791453"/>
                    <a:ext cx="124800" cy="12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254" name="Google Shape;254;p17"/>
                  <p:cNvSpPr/>
                  <p:nvPr/>
                </p:nvSpPr>
                <p:spPr>
                  <a:xfrm flipH="1">
                    <a:off x="311888" y="4791453"/>
                    <a:ext cx="124800" cy="1248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</p:grpSp>
            <p:grpSp>
              <p:nvGrpSpPr>
                <p:cNvPr id="260" name="Google Shape;260;p17"/>
                <p:cNvGrpSpPr/>
                <p:nvPr/>
              </p:nvGrpSpPr>
              <p:grpSpPr>
                <a:xfrm>
                  <a:off x="8118113" y="226698"/>
                  <a:ext cx="713999" cy="124800"/>
                  <a:chOff x="8118113" y="226149"/>
                  <a:chExt cx="713999" cy="124800"/>
                </a:xfrm>
              </p:grpSpPr>
              <p:sp>
                <p:nvSpPr>
                  <p:cNvPr id="261" name="Google Shape;261;p17"/>
                  <p:cNvSpPr/>
                  <p:nvPr/>
                </p:nvSpPr>
                <p:spPr>
                  <a:xfrm>
                    <a:off x="8118113" y="226149"/>
                    <a:ext cx="124800" cy="1248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262" name="Google Shape;262;p17"/>
                  <p:cNvSpPr/>
                  <p:nvPr/>
                </p:nvSpPr>
                <p:spPr>
                  <a:xfrm>
                    <a:off x="8412713" y="226149"/>
                    <a:ext cx="124800" cy="12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263" name="Google Shape;263;p17"/>
                  <p:cNvSpPr/>
                  <p:nvPr/>
                </p:nvSpPr>
                <p:spPr>
                  <a:xfrm>
                    <a:off x="8707312" y="226149"/>
                    <a:ext cx="124800" cy="1248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</p:grpSp>
            <p:cxnSp>
              <p:nvCxnSpPr>
                <p:cNvPr id="264" name="Google Shape;264;p17"/>
                <p:cNvCxnSpPr>
                  <a:stCxn id="261" idx="2"/>
                </p:cNvCxnSpPr>
                <p:nvPr/>
              </p:nvCxnSpPr>
              <p:spPr>
                <a:xfrm rot="10800000">
                  <a:off x="-10387" y="289098"/>
                  <a:ext cx="8128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265" name="Google Shape;265;p17"/>
            <p:cNvCxnSpPr/>
            <p:nvPr/>
          </p:nvCxnSpPr>
          <p:spPr>
            <a:xfrm>
              <a:off x="8769712" y="351498"/>
              <a:ext cx="0" cy="4501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8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8"/>
          <p:cNvSpPr txBox="1">
            <a:spLocks noGrp="1"/>
          </p:cNvSpPr>
          <p:nvPr>
            <p:ph type="subTitle" idx="1"/>
          </p:nvPr>
        </p:nvSpPr>
        <p:spPr>
          <a:xfrm>
            <a:off x="1044350" y="1070600"/>
            <a:ext cx="7379700" cy="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69" name="Google Shape;269;p18"/>
          <p:cNvSpPr txBox="1">
            <a:spLocks noGrp="1"/>
          </p:cNvSpPr>
          <p:nvPr>
            <p:ph type="subTitle" idx="2"/>
          </p:nvPr>
        </p:nvSpPr>
        <p:spPr>
          <a:xfrm>
            <a:off x="1044350" y="2068096"/>
            <a:ext cx="73797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0" name="Google Shape;270;p18"/>
          <p:cNvSpPr txBox="1">
            <a:spLocks noGrp="1"/>
          </p:cNvSpPr>
          <p:nvPr>
            <p:ph type="subTitle" idx="3"/>
          </p:nvPr>
        </p:nvSpPr>
        <p:spPr>
          <a:xfrm>
            <a:off x="1044350" y="3544201"/>
            <a:ext cx="7379700" cy="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 flipH="1">
            <a:off x="-10387" y="226698"/>
            <a:ext cx="9165674" cy="4690103"/>
            <a:chOff x="-10387" y="226698"/>
            <a:chExt cx="9165674" cy="4690103"/>
          </a:xfrm>
        </p:grpSpPr>
        <p:cxnSp>
          <p:nvCxnSpPr>
            <p:cNvPr id="272" name="Google Shape;272;p18"/>
            <p:cNvCxnSpPr>
              <a:stCxn id="273" idx="2"/>
            </p:cNvCxnSpPr>
            <p:nvPr/>
          </p:nvCxnSpPr>
          <p:spPr>
            <a:xfrm>
              <a:off x="1025887" y="4854402"/>
              <a:ext cx="8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4" name="Google Shape;274;p18"/>
            <p:cNvGrpSpPr/>
            <p:nvPr/>
          </p:nvGrpSpPr>
          <p:grpSpPr>
            <a:xfrm>
              <a:off x="311888" y="4792002"/>
              <a:ext cx="713999" cy="124800"/>
              <a:chOff x="311888" y="4791453"/>
              <a:chExt cx="713999" cy="124800"/>
            </a:xfrm>
          </p:grpSpPr>
          <p:sp>
            <p:nvSpPr>
              <p:cNvPr id="273" name="Google Shape;273;p18"/>
              <p:cNvSpPr/>
              <p:nvPr/>
            </p:nvSpPr>
            <p:spPr>
              <a:xfrm flipH="1">
                <a:off x="901087" y="4791453"/>
                <a:ext cx="124800" cy="124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275" name="Google Shape;275;p18"/>
              <p:cNvSpPr/>
              <p:nvPr/>
            </p:nvSpPr>
            <p:spPr>
              <a:xfrm flipH="1">
                <a:off x="606488" y="4791453"/>
                <a:ext cx="124800" cy="124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276" name="Google Shape;276;p18"/>
              <p:cNvSpPr/>
              <p:nvPr/>
            </p:nvSpPr>
            <p:spPr>
              <a:xfrm flipH="1">
                <a:off x="311888" y="4791453"/>
                <a:ext cx="124800" cy="12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</p:grpSp>
        <p:grpSp>
          <p:nvGrpSpPr>
            <p:cNvPr id="277" name="Google Shape;277;p18"/>
            <p:cNvGrpSpPr/>
            <p:nvPr/>
          </p:nvGrpSpPr>
          <p:grpSpPr>
            <a:xfrm>
              <a:off x="8118113" y="226698"/>
              <a:ext cx="713999" cy="124800"/>
              <a:chOff x="8118113" y="226149"/>
              <a:chExt cx="713999" cy="124800"/>
            </a:xfrm>
          </p:grpSpPr>
          <p:sp>
            <p:nvSpPr>
              <p:cNvPr id="278" name="Google Shape;278;p18"/>
              <p:cNvSpPr/>
              <p:nvPr/>
            </p:nvSpPr>
            <p:spPr>
              <a:xfrm>
                <a:off x="8118113" y="226149"/>
                <a:ext cx="124800" cy="124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279" name="Google Shape;279;p18"/>
              <p:cNvSpPr/>
              <p:nvPr/>
            </p:nvSpPr>
            <p:spPr>
              <a:xfrm>
                <a:off x="8412713" y="226149"/>
                <a:ext cx="124800" cy="124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280" name="Google Shape;280;p18"/>
              <p:cNvSpPr/>
              <p:nvPr/>
            </p:nvSpPr>
            <p:spPr>
              <a:xfrm>
                <a:off x="8707312" y="226149"/>
                <a:ext cx="124800" cy="12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</p:grpSp>
        <p:cxnSp>
          <p:nvCxnSpPr>
            <p:cNvPr id="281" name="Google Shape;281;p18"/>
            <p:cNvCxnSpPr>
              <a:stCxn id="278" idx="2"/>
            </p:cNvCxnSpPr>
            <p:nvPr/>
          </p:nvCxnSpPr>
          <p:spPr>
            <a:xfrm rot="10800000">
              <a:off x="-10387" y="289098"/>
              <a:ext cx="8128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19"/>
          <p:cNvSpPr txBox="1">
            <a:spLocks noGrp="1"/>
          </p:cNvSpPr>
          <p:nvPr>
            <p:ph type="subTitle" idx="1"/>
          </p:nvPr>
        </p:nvSpPr>
        <p:spPr>
          <a:xfrm>
            <a:off x="1044350" y="1568387"/>
            <a:ext cx="7303500" cy="6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9"/>
          <p:cNvSpPr txBox="1">
            <a:spLocks noGrp="1"/>
          </p:cNvSpPr>
          <p:nvPr>
            <p:ph type="subTitle" idx="2"/>
          </p:nvPr>
        </p:nvSpPr>
        <p:spPr>
          <a:xfrm>
            <a:off x="1044350" y="2712998"/>
            <a:ext cx="7303500" cy="6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9"/>
          <p:cNvSpPr txBox="1">
            <a:spLocks noGrp="1"/>
          </p:cNvSpPr>
          <p:nvPr>
            <p:ph type="subTitle" idx="3"/>
          </p:nvPr>
        </p:nvSpPr>
        <p:spPr>
          <a:xfrm>
            <a:off x="1044350" y="3857608"/>
            <a:ext cx="7303500" cy="6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9"/>
          <p:cNvSpPr txBox="1">
            <a:spLocks noGrp="1"/>
          </p:cNvSpPr>
          <p:nvPr>
            <p:ph type="subTitle" idx="4"/>
          </p:nvPr>
        </p:nvSpPr>
        <p:spPr>
          <a:xfrm>
            <a:off x="1044350" y="1296325"/>
            <a:ext cx="73035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88" name="Google Shape;288;p19"/>
          <p:cNvSpPr txBox="1">
            <a:spLocks noGrp="1"/>
          </p:cNvSpPr>
          <p:nvPr>
            <p:ph type="subTitle" idx="5"/>
          </p:nvPr>
        </p:nvSpPr>
        <p:spPr>
          <a:xfrm>
            <a:off x="1044350" y="2440675"/>
            <a:ext cx="73035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89" name="Google Shape;289;p19"/>
          <p:cNvSpPr txBox="1">
            <a:spLocks noGrp="1"/>
          </p:cNvSpPr>
          <p:nvPr>
            <p:ph type="subTitle" idx="6"/>
          </p:nvPr>
        </p:nvSpPr>
        <p:spPr>
          <a:xfrm>
            <a:off x="1044350" y="3585274"/>
            <a:ext cx="73035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90" name="Google Shape;290;p19"/>
          <p:cNvGrpSpPr/>
          <p:nvPr/>
        </p:nvGrpSpPr>
        <p:grpSpPr>
          <a:xfrm>
            <a:off x="-10387" y="226698"/>
            <a:ext cx="9165674" cy="4690103"/>
            <a:chOff x="-10387" y="226698"/>
            <a:chExt cx="9165674" cy="4690103"/>
          </a:xfrm>
        </p:grpSpPr>
        <p:cxnSp>
          <p:nvCxnSpPr>
            <p:cNvPr id="291" name="Google Shape;291;p19"/>
            <p:cNvCxnSpPr>
              <a:stCxn id="292" idx="2"/>
            </p:cNvCxnSpPr>
            <p:nvPr/>
          </p:nvCxnSpPr>
          <p:spPr>
            <a:xfrm>
              <a:off x="1025887" y="4854402"/>
              <a:ext cx="8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93" name="Google Shape;293;p19"/>
            <p:cNvGrpSpPr/>
            <p:nvPr/>
          </p:nvGrpSpPr>
          <p:grpSpPr>
            <a:xfrm>
              <a:off x="311888" y="4792002"/>
              <a:ext cx="713999" cy="124800"/>
              <a:chOff x="311888" y="4791453"/>
              <a:chExt cx="713999" cy="124800"/>
            </a:xfrm>
          </p:grpSpPr>
          <p:sp>
            <p:nvSpPr>
              <p:cNvPr id="292" name="Google Shape;292;p19"/>
              <p:cNvSpPr/>
              <p:nvPr/>
            </p:nvSpPr>
            <p:spPr>
              <a:xfrm flipH="1">
                <a:off x="901087" y="4791453"/>
                <a:ext cx="124800" cy="124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 flipH="1">
                <a:off x="606488" y="4791453"/>
                <a:ext cx="124800" cy="124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 flipH="1">
                <a:off x="311888" y="4791453"/>
                <a:ext cx="124800" cy="12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</p:grpSp>
        <p:grpSp>
          <p:nvGrpSpPr>
            <p:cNvPr id="296" name="Google Shape;296;p19"/>
            <p:cNvGrpSpPr/>
            <p:nvPr/>
          </p:nvGrpSpPr>
          <p:grpSpPr>
            <a:xfrm>
              <a:off x="8118113" y="226698"/>
              <a:ext cx="713999" cy="124800"/>
              <a:chOff x="8118113" y="226149"/>
              <a:chExt cx="713999" cy="124800"/>
            </a:xfrm>
          </p:grpSpPr>
          <p:sp>
            <p:nvSpPr>
              <p:cNvPr id="297" name="Google Shape;297;p19"/>
              <p:cNvSpPr/>
              <p:nvPr/>
            </p:nvSpPr>
            <p:spPr>
              <a:xfrm>
                <a:off x="8118113" y="226149"/>
                <a:ext cx="124800" cy="124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8412713" y="226149"/>
                <a:ext cx="124800" cy="124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8707312" y="226149"/>
                <a:ext cx="124800" cy="12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</p:grpSp>
        <p:cxnSp>
          <p:nvCxnSpPr>
            <p:cNvPr id="300" name="Google Shape;300;p19"/>
            <p:cNvCxnSpPr>
              <a:stCxn id="297" idx="2"/>
            </p:cNvCxnSpPr>
            <p:nvPr/>
          </p:nvCxnSpPr>
          <p:spPr>
            <a:xfrm rot="10800000">
              <a:off x="-10387" y="289098"/>
              <a:ext cx="8128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0"/>
          <p:cNvSpPr txBox="1">
            <a:spLocks noGrp="1"/>
          </p:cNvSpPr>
          <p:nvPr>
            <p:ph type="subTitle" idx="1"/>
          </p:nvPr>
        </p:nvSpPr>
        <p:spPr>
          <a:xfrm>
            <a:off x="720000" y="1402150"/>
            <a:ext cx="37548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4" name="Google Shape;304;p20"/>
          <p:cNvSpPr txBox="1">
            <a:spLocks noGrp="1"/>
          </p:cNvSpPr>
          <p:nvPr>
            <p:ph type="subTitle" idx="2"/>
          </p:nvPr>
        </p:nvSpPr>
        <p:spPr>
          <a:xfrm>
            <a:off x="720000" y="1775650"/>
            <a:ext cx="3754800" cy="8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0"/>
          <p:cNvSpPr txBox="1">
            <a:spLocks noGrp="1"/>
          </p:cNvSpPr>
          <p:nvPr>
            <p:ph type="subTitle" idx="3"/>
          </p:nvPr>
        </p:nvSpPr>
        <p:spPr>
          <a:xfrm>
            <a:off x="4669200" y="1775650"/>
            <a:ext cx="3754800" cy="8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0"/>
          <p:cNvSpPr txBox="1">
            <a:spLocks noGrp="1"/>
          </p:cNvSpPr>
          <p:nvPr>
            <p:ph type="subTitle" idx="4"/>
          </p:nvPr>
        </p:nvSpPr>
        <p:spPr>
          <a:xfrm>
            <a:off x="720000" y="3492725"/>
            <a:ext cx="3754800" cy="8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0"/>
          <p:cNvSpPr txBox="1">
            <a:spLocks noGrp="1"/>
          </p:cNvSpPr>
          <p:nvPr>
            <p:ph type="subTitle" idx="5"/>
          </p:nvPr>
        </p:nvSpPr>
        <p:spPr>
          <a:xfrm>
            <a:off x="4669200" y="3492725"/>
            <a:ext cx="3754800" cy="8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0"/>
          <p:cNvSpPr txBox="1">
            <a:spLocks noGrp="1"/>
          </p:cNvSpPr>
          <p:nvPr>
            <p:ph type="subTitle" idx="6"/>
          </p:nvPr>
        </p:nvSpPr>
        <p:spPr>
          <a:xfrm>
            <a:off x="720000" y="3119228"/>
            <a:ext cx="37548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ubTitle" idx="7"/>
          </p:nvPr>
        </p:nvSpPr>
        <p:spPr>
          <a:xfrm>
            <a:off x="4669200" y="1402150"/>
            <a:ext cx="37548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8"/>
          </p:nvPr>
        </p:nvSpPr>
        <p:spPr>
          <a:xfrm>
            <a:off x="4669200" y="3119228"/>
            <a:ext cx="37548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11" name="Google Shape;311;p20"/>
          <p:cNvGrpSpPr/>
          <p:nvPr/>
        </p:nvGrpSpPr>
        <p:grpSpPr>
          <a:xfrm flipH="1">
            <a:off x="-10387" y="226698"/>
            <a:ext cx="9165674" cy="4690103"/>
            <a:chOff x="-10387" y="226698"/>
            <a:chExt cx="9165674" cy="4690103"/>
          </a:xfrm>
        </p:grpSpPr>
        <p:cxnSp>
          <p:nvCxnSpPr>
            <p:cNvPr id="312" name="Google Shape;312;p20"/>
            <p:cNvCxnSpPr>
              <a:stCxn id="313" idx="2"/>
            </p:cNvCxnSpPr>
            <p:nvPr/>
          </p:nvCxnSpPr>
          <p:spPr>
            <a:xfrm>
              <a:off x="1025887" y="4854402"/>
              <a:ext cx="8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14" name="Google Shape;314;p20"/>
            <p:cNvGrpSpPr/>
            <p:nvPr/>
          </p:nvGrpSpPr>
          <p:grpSpPr>
            <a:xfrm>
              <a:off x="311888" y="4792002"/>
              <a:ext cx="713999" cy="124800"/>
              <a:chOff x="311888" y="4791453"/>
              <a:chExt cx="713999" cy="124800"/>
            </a:xfrm>
          </p:grpSpPr>
          <p:sp>
            <p:nvSpPr>
              <p:cNvPr id="313" name="Google Shape;313;p20"/>
              <p:cNvSpPr/>
              <p:nvPr/>
            </p:nvSpPr>
            <p:spPr>
              <a:xfrm flipH="1">
                <a:off x="901087" y="4791453"/>
                <a:ext cx="124800" cy="124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315" name="Google Shape;315;p20"/>
              <p:cNvSpPr/>
              <p:nvPr/>
            </p:nvSpPr>
            <p:spPr>
              <a:xfrm flipH="1">
                <a:off x="606488" y="4791453"/>
                <a:ext cx="124800" cy="124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316" name="Google Shape;316;p20"/>
              <p:cNvSpPr/>
              <p:nvPr/>
            </p:nvSpPr>
            <p:spPr>
              <a:xfrm flipH="1">
                <a:off x="311888" y="4791453"/>
                <a:ext cx="124800" cy="12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</p:grpSp>
        <p:grpSp>
          <p:nvGrpSpPr>
            <p:cNvPr id="317" name="Google Shape;317;p20"/>
            <p:cNvGrpSpPr/>
            <p:nvPr/>
          </p:nvGrpSpPr>
          <p:grpSpPr>
            <a:xfrm>
              <a:off x="8118113" y="226698"/>
              <a:ext cx="713999" cy="124800"/>
              <a:chOff x="8118113" y="226149"/>
              <a:chExt cx="713999" cy="124800"/>
            </a:xfrm>
          </p:grpSpPr>
          <p:sp>
            <p:nvSpPr>
              <p:cNvPr id="318" name="Google Shape;318;p20"/>
              <p:cNvSpPr/>
              <p:nvPr/>
            </p:nvSpPr>
            <p:spPr>
              <a:xfrm>
                <a:off x="8118113" y="226149"/>
                <a:ext cx="124800" cy="124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319" name="Google Shape;319;p20"/>
              <p:cNvSpPr/>
              <p:nvPr/>
            </p:nvSpPr>
            <p:spPr>
              <a:xfrm>
                <a:off x="8412713" y="226149"/>
                <a:ext cx="124800" cy="124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320" name="Google Shape;320;p20"/>
              <p:cNvSpPr/>
              <p:nvPr/>
            </p:nvSpPr>
            <p:spPr>
              <a:xfrm>
                <a:off x="8707312" y="226149"/>
                <a:ext cx="124800" cy="12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</p:grpSp>
        <p:cxnSp>
          <p:nvCxnSpPr>
            <p:cNvPr id="321" name="Google Shape;321;p20"/>
            <p:cNvCxnSpPr>
              <a:stCxn id="318" idx="2"/>
            </p:cNvCxnSpPr>
            <p:nvPr/>
          </p:nvCxnSpPr>
          <p:spPr>
            <a:xfrm rot="10800000">
              <a:off x="-10387" y="289098"/>
              <a:ext cx="8128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3"/>
          <p:cNvGrpSpPr/>
          <p:nvPr/>
        </p:nvGrpSpPr>
        <p:grpSpPr>
          <a:xfrm rot="10800000" flipH="1">
            <a:off x="-10387" y="226698"/>
            <a:ext cx="9165674" cy="4690103"/>
            <a:chOff x="-10387" y="226698"/>
            <a:chExt cx="9165674" cy="4690103"/>
          </a:xfrm>
        </p:grpSpPr>
        <p:grpSp>
          <p:nvGrpSpPr>
            <p:cNvPr id="28" name="Google Shape;28;p3"/>
            <p:cNvGrpSpPr/>
            <p:nvPr/>
          </p:nvGrpSpPr>
          <p:grpSpPr>
            <a:xfrm>
              <a:off x="-10387" y="226698"/>
              <a:ext cx="9165674" cy="4690103"/>
              <a:chOff x="-10387" y="226698"/>
              <a:chExt cx="9165674" cy="4690103"/>
            </a:xfrm>
          </p:grpSpPr>
          <p:cxnSp>
            <p:nvCxnSpPr>
              <p:cNvPr id="29" name="Google Shape;29;p3"/>
              <p:cNvCxnSpPr>
                <a:stCxn id="30" idx="0"/>
              </p:cNvCxnSpPr>
              <p:nvPr/>
            </p:nvCxnSpPr>
            <p:spPr>
              <a:xfrm rot="10800000">
                <a:off x="374288" y="289902"/>
                <a:ext cx="0" cy="450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1" name="Google Shape;31;p3"/>
              <p:cNvGrpSpPr/>
              <p:nvPr/>
            </p:nvGrpSpPr>
            <p:grpSpPr>
              <a:xfrm>
                <a:off x="-10387" y="226698"/>
                <a:ext cx="9165674" cy="4690103"/>
                <a:chOff x="-10387" y="226698"/>
                <a:chExt cx="9165674" cy="4690103"/>
              </a:xfrm>
            </p:grpSpPr>
            <p:cxnSp>
              <p:nvCxnSpPr>
                <p:cNvPr id="32" name="Google Shape;32;p3"/>
                <p:cNvCxnSpPr>
                  <a:stCxn id="33" idx="2"/>
                </p:cNvCxnSpPr>
                <p:nvPr/>
              </p:nvCxnSpPr>
              <p:spPr>
                <a:xfrm>
                  <a:off x="1025887" y="4854402"/>
                  <a:ext cx="8129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34" name="Google Shape;34;p3"/>
                <p:cNvGrpSpPr/>
                <p:nvPr/>
              </p:nvGrpSpPr>
              <p:grpSpPr>
                <a:xfrm>
                  <a:off x="311888" y="4792002"/>
                  <a:ext cx="713999" cy="124800"/>
                  <a:chOff x="311888" y="4791453"/>
                  <a:chExt cx="713999" cy="124800"/>
                </a:xfrm>
              </p:grpSpPr>
              <p:sp>
                <p:nvSpPr>
                  <p:cNvPr id="33" name="Google Shape;33;p3"/>
                  <p:cNvSpPr/>
                  <p:nvPr/>
                </p:nvSpPr>
                <p:spPr>
                  <a:xfrm flipH="1">
                    <a:off x="901087" y="4791453"/>
                    <a:ext cx="124800" cy="1248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35" name="Google Shape;35;p3"/>
                  <p:cNvSpPr/>
                  <p:nvPr/>
                </p:nvSpPr>
                <p:spPr>
                  <a:xfrm flipH="1">
                    <a:off x="606488" y="4791453"/>
                    <a:ext cx="124800" cy="12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30" name="Google Shape;30;p3"/>
                  <p:cNvSpPr/>
                  <p:nvPr/>
                </p:nvSpPr>
                <p:spPr>
                  <a:xfrm flipH="1">
                    <a:off x="311888" y="4791453"/>
                    <a:ext cx="124800" cy="1248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</p:grpSp>
            <p:grpSp>
              <p:nvGrpSpPr>
                <p:cNvPr id="36" name="Google Shape;36;p3"/>
                <p:cNvGrpSpPr/>
                <p:nvPr/>
              </p:nvGrpSpPr>
              <p:grpSpPr>
                <a:xfrm>
                  <a:off x="8118113" y="226698"/>
                  <a:ext cx="713999" cy="124800"/>
                  <a:chOff x="8118113" y="226149"/>
                  <a:chExt cx="713999" cy="124800"/>
                </a:xfrm>
              </p:grpSpPr>
              <p:sp>
                <p:nvSpPr>
                  <p:cNvPr id="37" name="Google Shape;37;p3"/>
                  <p:cNvSpPr/>
                  <p:nvPr/>
                </p:nvSpPr>
                <p:spPr>
                  <a:xfrm>
                    <a:off x="8118113" y="226149"/>
                    <a:ext cx="124800" cy="1248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38" name="Google Shape;38;p3"/>
                  <p:cNvSpPr/>
                  <p:nvPr/>
                </p:nvSpPr>
                <p:spPr>
                  <a:xfrm>
                    <a:off x="8412713" y="226149"/>
                    <a:ext cx="124800" cy="12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39" name="Google Shape;39;p3"/>
                  <p:cNvSpPr/>
                  <p:nvPr/>
                </p:nvSpPr>
                <p:spPr>
                  <a:xfrm>
                    <a:off x="8707312" y="226149"/>
                    <a:ext cx="124800" cy="1248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</p:grpSp>
            <p:cxnSp>
              <p:nvCxnSpPr>
                <p:cNvPr id="40" name="Google Shape;40;p3"/>
                <p:cNvCxnSpPr>
                  <a:stCxn id="37" idx="2"/>
                </p:cNvCxnSpPr>
                <p:nvPr/>
              </p:nvCxnSpPr>
              <p:spPr>
                <a:xfrm rot="10800000">
                  <a:off x="-10387" y="289098"/>
                  <a:ext cx="8128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41" name="Google Shape;41;p3"/>
            <p:cNvCxnSpPr/>
            <p:nvPr/>
          </p:nvCxnSpPr>
          <p:spPr>
            <a:xfrm>
              <a:off x="8769712" y="351498"/>
              <a:ext cx="0" cy="4501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4132150" y="3268275"/>
            <a:ext cx="4296600" cy="13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5443975" y="1021138"/>
            <a:ext cx="1673100" cy="986400"/>
          </a:xfrm>
          <a:prstGeom prst="rect">
            <a:avLst/>
          </a:prstGeom>
          <a:solidFill>
            <a:srgbClr val="A8D7C9">
              <a:alpha val="4873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>
            <a:spLocks noGrp="1"/>
          </p:cNvSpPr>
          <p:nvPr>
            <p:ph type="pic" idx="3"/>
          </p:nvPr>
        </p:nvSpPr>
        <p:spPr>
          <a:xfrm>
            <a:off x="715089" y="535000"/>
            <a:ext cx="3287700" cy="407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"/>
          <p:cNvSpPr txBox="1">
            <a:spLocks noGrp="1"/>
          </p:cNvSpPr>
          <p:nvPr>
            <p:ph type="title"/>
          </p:nvPr>
        </p:nvSpPr>
        <p:spPr>
          <a:xfrm>
            <a:off x="72000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1"/>
          <p:cNvSpPr txBox="1">
            <a:spLocks noGrp="1"/>
          </p:cNvSpPr>
          <p:nvPr>
            <p:ph type="subTitle" idx="1"/>
          </p:nvPr>
        </p:nvSpPr>
        <p:spPr>
          <a:xfrm>
            <a:off x="720000" y="1775651"/>
            <a:ext cx="2274300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1"/>
          <p:cNvSpPr txBox="1">
            <a:spLocks noGrp="1"/>
          </p:cNvSpPr>
          <p:nvPr>
            <p:ph type="subTitle" idx="2"/>
          </p:nvPr>
        </p:nvSpPr>
        <p:spPr>
          <a:xfrm>
            <a:off x="3434250" y="1775651"/>
            <a:ext cx="2274300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21"/>
          <p:cNvSpPr txBox="1">
            <a:spLocks noGrp="1"/>
          </p:cNvSpPr>
          <p:nvPr>
            <p:ph type="subTitle" idx="3"/>
          </p:nvPr>
        </p:nvSpPr>
        <p:spPr>
          <a:xfrm>
            <a:off x="720000" y="3492725"/>
            <a:ext cx="2275500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1"/>
          <p:cNvSpPr txBox="1">
            <a:spLocks noGrp="1"/>
          </p:cNvSpPr>
          <p:nvPr>
            <p:ph type="subTitle" idx="4"/>
          </p:nvPr>
        </p:nvSpPr>
        <p:spPr>
          <a:xfrm>
            <a:off x="3434250" y="3492725"/>
            <a:ext cx="2275500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21"/>
          <p:cNvSpPr txBox="1">
            <a:spLocks noGrp="1"/>
          </p:cNvSpPr>
          <p:nvPr>
            <p:ph type="subTitle" idx="5"/>
          </p:nvPr>
        </p:nvSpPr>
        <p:spPr>
          <a:xfrm>
            <a:off x="6149701" y="1769301"/>
            <a:ext cx="2274300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1"/>
          <p:cNvSpPr txBox="1">
            <a:spLocks noGrp="1"/>
          </p:cNvSpPr>
          <p:nvPr>
            <p:ph type="subTitle" idx="6"/>
          </p:nvPr>
        </p:nvSpPr>
        <p:spPr>
          <a:xfrm>
            <a:off x="6149701" y="3488400"/>
            <a:ext cx="2274300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1"/>
          <p:cNvSpPr txBox="1">
            <a:spLocks noGrp="1"/>
          </p:cNvSpPr>
          <p:nvPr>
            <p:ph type="subTitle" idx="7"/>
          </p:nvPr>
        </p:nvSpPr>
        <p:spPr>
          <a:xfrm>
            <a:off x="720000" y="1557850"/>
            <a:ext cx="2275500" cy="3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1" name="Google Shape;331;p21"/>
          <p:cNvSpPr txBox="1">
            <a:spLocks noGrp="1"/>
          </p:cNvSpPr>
          <p:nvPr>
            <p:ph type="subTitle" idx="8"/>
          </p:nvPr>
        </p:nvSpPr>
        <p:spPr>
          <a:xfrm>
            <a:off x="3434250" y="1557850"/>
            <a:ext cx="2275500" cy="3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2" name="Google Shape;332;p21"/>
          <p:cNvSpPr txBox="1">
            <a:spLocks noGrp="1"/>
          </p:cNvSpPr>
          <p:nvPr>
            <p:ph type="subTitle" idx="9"/>
          </p:nvPr>
        </p:nvSpPr>
        <p:spPr>
          <a:xfrm>
            <a:off x="6148500" y="1547825"/>
            <a:ext cx="2275500" cy="3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3" name="Google Shape;333;p21"/>
          <p:cNvSpPr txBox="1">
            <a:spLocks noGrp="1"/>
          </p:cNvSpPr>
          <p:nvPr>
            <p:ph type="subTitle" idx="13"/>
          </p:nvPr>
        </p:nvSpPr>
        <p:spPr>
          <a:xfrm>
            <a:off x="720000" y="3274900"/>
            <a:ext cx="2275500" cy="3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subTitle" idx="14"/>
          </p:nvPr>
        </p:nvSpPr>
        <p:spPr>
          <a:xfrm>
            <a:off x="3434250" y="3274900"/>
            <a:ext cx="2275500" cy="3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5" name="Google Shape;335;p21"/>
          <p:cNvSpPr txBox="1">
            <a:spLocks noGrp="1"/>
          </p:cNvSpPr>
          <p:nvPr>
            <p:ph type="subTitle" idx="15"/>
          </p:nvPr>
        </p:nvSpPr>
        <p:spPr>
          <a:xfrm>
            <a:off x="6148501" y="3274906"/>
            <a:ext cx="2275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36" name="Google Shape;336;p21"/>
          <p:cNvGrpSpPr/>
          <p:nvPr/>
        </p:nvGrpSpPr>
        <p:grpSpPr>
          <a:xfrm>
            <a:off x="-10387" y="226698"/>
            <a:ext cx="9165674" cy="4690103"/>
            <a:chOff x="-10387" y="226698"/>
            <a:chExt cx="9165674" cy="4690103"/>
          </a:xfrm>
        </p:grpSpPr>
        <p:cxnSp>
          <p:nvCxnSpPr>
            <p:cNvPr id="337" name="Google Shape;337;p21"/>
            <p:cNvCxnSpPr>
              <a:stCxn id="338" idx="2"/>
            </p:cNvCxnSpPr>
            <p:nvPr/>
          </p:nvCxnSpPr>
          <p:spPr>
            <a:xfrm>
              <a:off x="1025887" y="4854402"/>
              <a:ext cx="8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39" name="Google Shape;339;p21"/>
            <p:cNvGrpSpPr/>
            <p:nvPr/>
          </p:nvGrpSpPr>
          <p:grpSpPr>
            <a:xfrm>
              <a:off x="311888" y="4792002"/>
              <a:ext cx="713999" cy="124800"/>
              <a:chOff x="311888" y="4791453"/>
              <a:chExt cx="713999" cy="124800"/>
            </a:xfrm>
          </p:grpSpPr>
          <p:sp>
            <p:nvSpPr>
              <p:cNvPr id="338" name="Google Shape;338;p21"/>
              <p:cNvSpPr/>
              <p:nvPr/>
            </p:nvSpPr>
            <p:spPr>
              <a:xfrm flipH="1">
                <a:off x="901087" y="4791453"/>
                <a:ext cx="124800" cy="124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340" name="Google Shape;340;p21"/>
              <p:cNvSpPr/>
              <p:nvPr/>
            </p:nvSpPr>
            <p:spPr>
              <a:xfrm flipH="1">
                <a:off x="606488" y="4791453"/>
                <a:ext cx="124800" cy="124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341" name="Google Shape;341;p21"/>
              <p:cNvSpPr/>
              <p:nvPr/>
            </p:nvSpPr>
            <p:spPr>
              <a:xfrm flipH="1">
                <a:off x="311888" y="4791453"/>
                <a:ext cx="124800" cy="12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</p:grpSp>
        <p:grpSp>
          <p:nvGrpSpPr>
            <p:cNvPr id="342" name="Google Shape;342;p21"/>
            <p:cNvGrpSpPr/>
            <p:nvPr/>
          </p:nvGrpSpPr>
          <p:grpSpPr>
            <a:xfrm>
              <a:off x="8118113" y="226698"/>
              <a:ext cx="713999" cy="124800"/>
              <a:chOff x="8118113" y="226149"/>
              <a:chExt cx="713999" cy="124800"/>
            </a:xfrm>
          </p:grpSpPr>
          <p:sp>
            <p:nvSpPr>
              <p:cNvPr id="343" name="Google Shape;343;p21"/>
              <p:cNvSpPr/>
              <p:nvPr/>
            </p:nvSpPr>
            <p:spPr>
              <a:xfrm>
                <a:off x="8118113" y="226149"/>
                <a:ext cx="124800" cy="124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344" name="Google Shape;344;p21"/>
              <p:cNvSpPr/>
              <p:nvPr/>
            </p:nvSpPr>
            <p:spPr>
              <a:xfrm>
                <a:off x="8412713" y="226149"/>
                <a:ext cx="124800" cy="124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345" name="Google Shape;345;p21"/>
              <p:cNvSpPr/>
              <p:nvPr/>
            </p:nvSpPr>
            <p:spPr>
              <a:xfrm>
                <a:off x="8707312" y="226149"/>
                <a:ext cx="124800" cy="12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</p:grpSp>
        <p:cxnSp>
          <p:nvCxnSpPr>
            <p:cNvPr id="346" name="Google Shape;346;p21"/>
            <p:cNvCxnSpPr>
              <a:stCxn id="343" idx="2"/>
            </p:cNvCxnSpPr>
            <p:nvPr/>
          </p:nvCxnSpPr>
          <p:spPr>
            <a:xfrm rot="10800000">
              <a:off x="-10387" y="289098"/>
              <a:ext cx="8128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>
            <a:spLocks noGrp="1"/>
          </p:cNvSpPr>
          <p:nvPr>
            <p:ph type="ctrTitle"/>
          </p:nvPr>
        </p:nvSpPr>
        <p:spPr>
          <a:xfrm>
            <a:off x="1809750" y="687400"/>
            <a:ext cx="5524500" cy="7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9" name="Google Shape;349;p22"/>
          <p:cNvSpPr txBox="1">
            <a:spLocks noGrp="1"/>
          </p:cNvSpPr>
          <p:nvPr>
            <p:ph type="subTitle" idx="1"/>
          </p:nvPr>
        </p:nvSpPr>
        <p:spPr>
          <a:xfrm>
            <a:off x="1809750" y="2215229"/>
            <a:ext cx="55245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0" name="Google Shape;350;p22"/>
          <p:cNvSpPr txBox="1"/>
          <p:nvPr/>
        </p:nvSpPr>
        <p:spPr>
          <a:xfrm>
            <a:off x="715100" y="4351100"/>
            <a:ext cx="77139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CRÉDITOS:</a:t>
            </a:r>
            <a:r>
              <a:rPr lang="es" sz="1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Esta presentación es una creación de </a:t>
            </a:r>
            <a:r>
              <a:rPr lang="es" sz="10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s" sz="10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</a:t>
            </a:r>
            <a:r>
              <a:rPr lang="es" sz="1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s" sz="1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e incluye iconos de </a:t>
            </a:r>
            <a:r>
              <a:rPr lang="es" sz="10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s" sz="1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s" sz="1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e infografías e imágenes de </a:t>
            </a:r>
            <a:r>
              <a:rPr lang="es" sz="10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highlight>
                <a:srgbClr val="DFDEFC"/>
              </a:highlight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351" name="Google Shape;351;p22"/>
          <p:cNvGrpSpPr/>
          <p:nvPr/>
        </p:nvGrpSpPr>
        <p:grpSpPr>
          <a:xfrm>
            <a:off x="-10387" y="226698"/>
            <a:ext cx="9165674" cy="4690103"/>
            <a:chOff x="-10387" y="226698"/>
            <a:chExt cx="9165674" cy="4690103"/>
          </a:xfrm>
        </p:grpSpPr>
        <p:grpSp>
          <p:nvGrpSpPr>
            <p:cNvPr id="352" name="Google Shape;352;p22"/>
            <p:cNvGrpSpPr/>
            <p:nvPr/>
          </p:nvGrpSpPr>
          <p:grpSpPr>
            <a:xfrm>
              <a:off x="-10387" y="226698"/>
              <a:ext cx="9165674" cy="4690103"/>
              <a:chOff x="-10387" y="226698"/>
              <a:chExt cx="9165674" cy="4690103"/>
            </a:xfrm>
          </p:grpSpPr>
          <p:cxnSp>
            <p:nvCxnSpPr>
              <p:cNvPr id="353" name="Google Shape;353;p22"/>
              <p:cNvCxnSpPr>
                <a:stCxn id="354" idx="0"/>
              </p:cNvCxnSpPr>
              <p:nvPr/>
            </p:nvCxnSpPr>
            <p:spPr>
              <a:xfrm rot="10800000">
                <a:off x="374288" y="289902"/>
                <a:ext cx="0" cy="450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55" name="Google Shape;355;p22"/>
              <p:cNvGrpSpPr/>
              <p:nvPr/>
            </p:nvGrpSpPr>
            <p:grpSpPr>
              <a:xfrm>
                <a:off x="-10387" y="226698"/>
                <a:ext cx="9165674" cy="4690103"/>
                <a:chOff x="-10387" y="226698"/>
                <a:chExt cx="9165674" cy="4690103"/>
              </a:xfrm>
            </p:grpSpPr>
            <p:cxnSp>
              <p:nvCxnSpPr>
                <p:cNvPr id="356" name="Google Shape;356;p22"/>
                <p:cNvCxnSpPr>
                  <a:stCxn id="357" idx="2"/>
                </p:cNvCxnSpPr>
                <p:nvPr/>
              </p:nvCxnSpPr>
              <p:spPr>
                <a:xfrm>
                  <a:off x="1025887" y="4854402"/>
                  <a:ext cx="8129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358" name="Google Shape;358;p22"/>
                <p:cNvGrpSpPr/>
                <p:nvPr/>
              </p:nvGrpSpPr>
              <p:grpSpPr>
                <a:xfrm>
                  <a:off x="311888" y="4792002"/>
                  <a:ext cx="713999" cy="124800"/>
                  <a:chOff x="311888" y="4791453"/>
                  <a:chExt cx="713999" cy="124800"/>
                </a:xfrm>
              </p:grpSpPr>
              <p:sp>
                <p:nvSpPr>
                  <p:cNvPr id="357" name="Google Shape;357;p22"/>
                  <p:cNvSpPr/>
                  <p:nvPr/>
                </p:nvSpPr>
                <p:spPr>
                  <a:xfrm flipH="1">
                    <a:off x="901087" y="4791453"/>
                    <a:ext cx="124800" cy="1248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359" name="Google Shape;359;p22"/>
                  <p:cNvSpPr/>
                  <p:nvPr/>
                </p:nvSpPr>
                <p:spPr>
                  <a:xfrm flipH="1">
                    <a:off x="606488" y="4791453"/>
                    <a:ext cx="124800" cy="12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354" name="Google Shape;354;p22"/>
                  <p:cNvSpPr/>
                  <p:nvPr/>
                </p:nvSpPr>
                <p:spPr>
                  <a:xfrm flipH="1">
                    <a:off x="311888" y="4791453"/>
                    <a:ext cx="124800" cy="1248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</p:grpSp>
            <p:grpSp>
              <p:nvGrpSpPr>
                <p:cNvPr id="360" name="Google Shape;360;p22"/>
                <p:cNvGrpSpPr/>
                <p:nvPr/>
              </p:nvGrpSpPr>
              <p:grpSpPr>
                <a:xfrm>
                  <a:off x="8118113" y="226698"/>
                  <a:ext cx="713999" cy="124800"/>
                  <a:chOff x="8118113" y="226149"/>
                  <a:chExt cx="713999" cy="124800"/>
                </a:xfrm>
              </p:grpSpPr>
              <p:sp>
                <p:nvSpPr>
                  <p:cNvPr id="361" name="Google Shape;361;p22"/>
                  <p:cNvSpPr/>
                  <p:nvPr/>
                </p:nvSpPr>
                <p:spPr>
                  <a:xfrm>
                    <a:off x="8118113" y="226149"/>
                    <a:ext cx="124800" cy="1248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362" name="Google Shape;362;p22"/>
                  <p:cNvSpPr/>
                  <p:nvPr/>
                </p:nvSpPr>
                <p:spPr>
                  <a:xfrm>
                    <a:off x="8412713" y="226149"/>
                    <a:ext cx="124800" cy="12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363" name="Google Shape;363;p22"/>
                  <p:cNvSpPr/>
                  <p:nvPr/>
                </p:nvSpPr>
                <p:spPr>
                  <a:xfrm>
                    <a:off x="8707312" y="226149"/>
                    <a:ext cx="124800" cy="1248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</p:grpSp>
            <p:cxnSp>
              <p:nvCxnSpPr>
                <p:cNvPr id="364" name="Google Shape;364;p22"/>
                <p:cNvCxnSpPr>
                  <a:stCxn id="361" idx="2"/>
                </p:cNvCxnSpPr>
                <p:nvPr/>
              </p:nvCxnSpPr>
              <p:spPr>
                <a:xfrm rot="10800000">
                  <a:off x="-10387" y="289098"/>
                  <a:ext cx="8128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365" name="Google Shape;365;p22"/>
            <p:cNvCxnSpPr/>
            <p:nvPr/>
          </p:nvCxnSpPr>
          <p:spPr>
            <a:xfrm>
              <a:off x="8769712" y="351498"/>
              <a:ext cx="0" cy="4501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23"/>
          <p:cNvGrpSpPr/>
          <p:nvPr/>
        </p:nvGrpSpPr>
        <p:grpSpPr>
          <a:xfrm rot="10800000" flipH="1">
            <a:off x="-10387" y="226698"/>
            <a:ext cx="9165674" cy="4690103"/>
            <a:chOff x="-10387" y="226698"/>
            <a:chExt cx="9165674" cy="4690103"/>
          </a:xfrm>
        </p:grpSpPr>
        <p:grpSp>
          <p:nvGrpSpPr>
            <p:cNvPr id="368" name="Google Shape;368;p23"/>
            <p:cNvGrpSpPr/>
            <p:nvPr/>
          </p:nvGrpSpPr>
          <p:grpSpPr>
            <a:xfrm>
              <a:off x="-10387" y="226698"/>
              <a:ext cx="9165674" cy="4690103"/>
              <a:chOff x="-10387" y="226698"/>
              <a:chExt cx="9165674" cy="4690103"/>
            </a:xfrm>
          </p:grpSpPr>
          <p:cxnSp>
            <p:nvCxnSpPr>
              <p:cNvPr id="369" name="Google Shape;369;p23"/>
              <p:cNvCxnSpPr>
                <a:stCxn id="370" idx="0"/>
              </p:cNvCxnSpPr>
              <p:nvPr/>
            </p:nvCxnSpPr>
            <p:spPr>
              <a:xfrm rot="10800000">
                <a:off x="374288" y="289902"/>
                <a:ext cx="0" cy="450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71" name="Google Shape;371;p23"/>
              <p:cNvGrpSpPr/>
              <p:nvPr/>
            </p:nvGrpSpPr>
            <p:grpSpPr>
              <a:xfrm>
                <a:off x="-10387" y="226698"/>
                <a:ext cx="9165674" cy="4690103"/>
                <a:chOff x="-10387" y="226698"/>
                <a:chExt cx="9165674" cy="4690103"/>
              </a:xfrm>
            </p:grpSpPr>
            <p:cxnSp>
              <p:nvCxnSpPr>
                <p:cNvPr id="372" name="Google Shape;372;p23"/>
                <p:cNvCxnSpPr>
                  <a:stCxn id="373" idx="2"/>
                </p:cNvCxnSpPr>
                <p:nvPr/>
              </p:nvCxnSpPr>
              <p:spPr>
                <a:xfrm>
                  <a:off x="1025887" y="4854402"/>
                  <a:ext cx="8129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374" name="Google Shape;374;p23"/>
                <p:cNvGrpSpPr/>
                <p:nvPr/>
              </p:nvGrpSpPr>
              <p:grpSpPr>
                <a:xfrm>
                  <a:off x="311888" y="4792002"/>
                  <a:ext cx="713999" cy="124800"/>
                  <a:chOff x="311888" y="4791453"/>
                  <a:chExt cx="713999" cy="124800"/>
                </a:xfrm>
              </p:grpSpPr>
              <p:sp>
                <p:nvSpPr>
                  <p:cNvPr id="373" name="Google Shape;373;p23"/>
                  <p:cNvSpPr/>
                  <p:nvPr/>
                </p:nvSpPr>
                <p:spPr>
                  <a:xfrm flipH="1">
                    <a:off x="901087" y="4791453"/>
                    <a:ext cx="124800" cy="1248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375" name="Google Shape;375;p23"/>
                  <p:cNvSpPr/>
                  <p:nvPr/>
                </p:nvSpPr>
                <p:spPr>
                  <a:xfrm flipH="1">
                    <a:off x="606488" y="4791453"/>
                    <a:ext cx="124800" cy="12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370" name="Google Shape;370;p23"/>
                  <p:cNvSpPr/>
                  <p:nvPr/>
                </p:nvSpPr>
                <p:spPr>
                  <a:xfrm flipH="1">
                    <a:off x="311888" y="4791453"/>
                    <a:ext cx="124800" cy="1248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</p:grpSp>
            <p:grpSp>
              <p:nvGrpSpPr>
                <p:cNvPr id="376" name="Google Shape;376;p23"/>
                <p:cNvGrpSpPr/>
                <p:nvPr/>
              </p:nvGrpSpPr>
              <p:grpSpPr>
                <a:xfrm>
                  <a:off x="8118113" y="226698"/>
                  <a:ext cx="713999" cy="124800"/>
                  <a:chOff x="8118113" y="226149"/>
                  <a:chExt cx="713999" cy="124800"/>
                </a:xfrm>
              </p:grpSpPr>
              <p:sp>
                <p:nvSpPr>
                  <p:cNvPr id="377" name="Google Shape;377;p23"/>
                  <p:cNvSpPr/>
                  <p:nvPr/>
                </p:nvSpPr>
                <p:spPr>
                  <a:xfrm>
                    <a:off x="8118113" y="226149"/>
                    <a:ext cx="124800" cy="1248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378" name="Google Shape;378;p23"/>
                  <p:cNvSpPr/>
                  <p:nvPr/>
                </p:nvSpPr>
                <p:spPr>
                  <a:xfrm>
                    <a:off x="8412713" y="226149"/>
                    <a:ext cx="124800" cy="12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379" name="Google Shape;379;p23"/>
                  <p:cNvSpPr/>
                  <p:nvPr/>
                </p:nvSpPr>
                <p:spPr>
                  <a:xfrm>
                    <a:off x="8707312" y="226149"/>
                    <a:ext cx="124800" cy="1248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</p:grpSp>
            <p:cxnSp>
              <p:nvCxnSpPr>
                <p:cNvPr id="380" name="Google Shape;380;p23"/>
                <p:cNvCxnSpPr>
                  <a:stCxn id="377" idx="2"/>
                </p:cNvCxnSpPr>
                <p:nvPr/>
              </p:nvCxnSpPr>
              <p:spPr>
                <a:xfrm rot="10800000">
                  <a:off x="-10387" y="289098"/>
                  <a:ext cx="8128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381" name="Google Shape;381;p23"/>
            <p:cNvCxnSpPr/>
            <p:nvPr/>
          </p:nvCxnSpPr>
          <p:spPr>
            <a:xfrm>
              <a:off x="8769712" y="351498"/>
              <a:ext cx="0" cy="4501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24"/>
          <p:cNvGrpSpPr/>
          <p:nvPr/>
        </p:nvGrpSpPr>
        <p:grpSpPr>
          <a:xfrm>
            <a:off x="-10387" y="226698"/>
            <a:ext cx="9165674" cy="4690103"/>
            <a:chOff x="-10387" y="226698"/>
            <a:chExt cx="9165674" cy="4690103"/>
          </a:xfrm>
        </p:grpSpPr>
        <p:grpSp>
          <p:nvGrpSpPr>
            <p:cNvPr id="384" name="Google Shape;384;p24"/>
            <p:cNvGrpSpPr/>
            <p:nvPr/>
          </p:nvGrpSpPr>
          <p:grpSpPr>
            <a:xfrm>
              <a:off x="-10387" y="226698"/>
              <a:ext cx="9165674" cy="4690103"/>
              <a:chOff x="-10387" y="226698"/>
              <a:chExt cx="9165674" cy="4690103"/>
            </a:xfrm>
          </p:grpSpPr>
          <p:cxnSp>
            <p:nvCxnSpPr>
              <p:cNvPr id="385" name="Google Shape;385;p24"/>
              <p:cNvCxnSpPr>
                <a:stCxn id="386" idx="0"/>
              </p:cNvCxnSpPr>
              <p:nvPr/>
            </p:nvCxnSpPr>
            <p:spPr>
              <a:xfrm rot="10800000">
                <a:off x="374288" y="289902"/>
                <a:ext cx="0" cy="450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87" name="Google Shape;387;p24"/>
              <p:cNvGrpSpPr/>
              <p:nvPr/>
            </p:nvGrpSpPr>
            <p:grpSpPr>
              <a:xfrm>
                <a:off x="-10387" y="226698"/>
                <a:ext cx="9165674" cy="4690103"/>
                <a:chOff x="-10387" y="226698"/>
                <a:chExt cx="9165674" cy="4690103"/>
              </a:xfrm>
            </p:grpSpPr>
            <p:cxnSp>
              <p:nvCxnSpPr>
                <p:cNvPr id="388" name="Google Shape;388;p24"/>
                <p:cNvCxnSpPr>
                  <a:stCxn id="389" idx="2"/>
                </p:cNvCxnSpPr>
                <p:nvPr/>
              </p:nvCxnSpPr>
              <p:spPr>
                <a:xfrm>
                  <a:off x="1025887" y="4854402"/>
                  <a:ext cx="8129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390" name="Google Shape;390;p24"/>
                <p:cNvGrpSpPr/>
                <p:nvPr/>
              </p:nvGrpSpPr>
              <p:grpSpPr>
                <a:xfrm>
                  <a:off x="311888" y="4792002"/>
                  <a:ext cx="713999" cy="124800"/>
                  <a:chOff x="311888" y="4791453"/>
                  <a:chExt cx="713999" cy="124800"/>
                </a:xfrm>
              </p:grpSpPr>
              <p:sp>
                <p:nvSpPr>
                  <p:cNvPr id="389" name="Google Shape;389;p24"/>
                  <p:cNvSpPr/>
                  <p:nvPr/>
                </p:nvSpPr>
                <p:spPr>
                  <a:xfrm flipH="1">
                    <a:off x="901087" y="4791453"/>
                    <a:ext cx="124800" cy="1248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391" name="Google Shape;391;p24"/>
                  <p:cNvSpPr/>
                  <p:nvPr/>
                </p:nvSpPr>
                <p:spPr>
                  <a:xfrm flipH="1">
                    <a:off x="606488" y="4791453"/>
                    <a:ext cx="124800" cy="12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386" name="Google Shape;386;p24"/>
                  <p:cNvSpPr/>
                  <p:nvPr/>
                </p:nvSpPr>
                <p:spPr>
                  <a:xfrm flipH="1">
                    <a:off x="311888" y="4791453"/>
                    <a:ext cx="124800" cy="1248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</p:grpSp>
            <p:grpSp>
              <p:nvGrpSpPr>
                <p:cNvPr id="392" name="Google Shape;392;p24"/>
                <p:cNvGrpSpPr/>
                <p:nvPr/>
              </p:nvGrpSpPr>
              <p:grpSpPr>
                <a:xfrm>
                  <a:off x="8118113" y="226698"/>
                  <a:ext cx="713999" cy="124800"/>
                  <a:chOff x="8118113" y="226149"/>
                  <a:chExt cx="713999" cy="124800"/>
                </a:xfrm>
              </p:grpSpPr>
              <p:sp>
                <p:nvSpPr>
                  <p:cNvPr id="393" name="Google Shape;393;p24"/>
                  <p:cNvSpPr/>
                  <p:nvPr/>
                </p:nvSpPr>
                <p:spPr>
                  <a:xfrm>
                    <a:off x="8118113" y="226149"/>
                    <a:ext cx="124800" cy="1248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394" name="Google Shape;394;p24"/>
                  <p:cNvSpPr/>
                  <p:nvPr/>
                </p:nvSpPr>
                <p:spPr>
                  <a:xfrm>
                    <a:off x="8412713" y="226149"/>
                    <a:ext cx="124800" cy="12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395" name="Google Shape;395;p24"/>
                  <p:cNvSpPr/>
                  <p:nvPr/>
                </p:nvSpPr>
                <p:spPr>
                  <a:xfrm>
                    <a:off x="8707312" y="226149"/>
                    <a:ext cx="124800" cy="1248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</p:grpSp>
            <p:cxnSp>
              <p:nvCxnSpPr>
                <p:cNvPr id="396" name="Google Shape;396;p24"/>
                <p:cNvCxnSpPr>
                  <a:stCxn id="393" idx="2"/>
                </p:cNvCxnSpPr>
                <p:nvPr/>
              </p:nvCxnSpPr>
              <p:spPr>
                <a:xfrm rot="10800000">
                  <a:off x="-10387" y="289098"/>
                  <a:ext cx="8128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397" name="Google Shape;397;p24"/>
            <p:cNvCxnSpPr/>
            <p:nvPr/>
          </p:nvCxnSpPr>
          <p:spPr>
            <a:xfrm>
              <a:off x="8769712" y="351498"/>
              <a:ext cx="0" cy="4501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48" name="Google Shape;48;p4"/>
          <p:cNvGrpSpPr/>
          <p:nvPr/>
        </p:nvGrpSpPr>
        <p:grpSpPr>
          <a:xfrm>
            <a:off x="-10387" y="226698"/>
            <a:ext cx="9165674" cy="4690103"/>
            <a:chOff x="-10387" y="226698"/>
            <a:chExt cx="9165674" cy="4690103"/>
          </a:xfrm>
        </p:grpSpPr>
        <p:cxnSp>
          <p:nvCxnSpPr>
            <p:cNvPr id="49" name="Google Shape;49;p4"/>
            <p:cNvCxnSpPr>
              <a:stCxn id="50" idx="2"/>
            </p:cNvCxnSpPr>
            <p:nvPr/>
          </p:nvCxnSpPr>
          <p:spPr>
            <a:xfrm>
              <a:off x="1025887" y="4854402"/>
              <a:ext cx="8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1" name="Google Shape;51;p4"/>
            <p:cNvGrpSpPr/>
            <p:nvPr/>
          </p:nvGrpSpPr>
          <p:grpSpPr>
            <a:xfrm>
              <a:off x="311888" y="4792002"/>
              <a:ext cx="713999" cy="124800"/>
              <a:chOff x="311888" y="4791453"/>
              <a:chExt cx="713999" cy="124800"/>
            </a:xfrm>
          </p:grpSpPr>
          <p:sp>
            <p:nvSpPr>
              <p:cNvPr id="50" name="Google Shape;50;p4"/>
              <p:cNvSpPr/>
              <p:nvPr/>
            </p:nvSpPr>
            <p:spPr>
              <a:xfrm flipH="1">
                <a:off x="901087" y="4791453"/>
                <a:ext cx="124800" cy="124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 flipH="1">
                <a:off x="606488" y="4791453"/>
                <a:ext cx="124800" cy="124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 flipH="1">
                <a:off x="311888" y="4791453"/>
                <a:ext cx="124800" cy="12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</p:grpSp>
        <p:grpSp>
          <p:nvGrpSpPr>
            <p:cNvPr id="54" name="Google Shape;54;p4"/>
            <p:cNvGrpSpPr/>
            <p:nvPr/>
          </p:nvGrpSpPr>
          <p:grpSpPr>
            <a:xfrm>
              <a:off x="8118113" y="226698"/>
              <a:ext cx="713999" cy="124800"/>
              <a:chOff x="8118113" y="226149"/>
              <a:chExt cx="713999" cy="124800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8118113" y="226149"/>
                <a:ext cx="124800" cy="124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8412713" y="226149"/>
                <a:ext cx="124800" cy="124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>
                <a:off x="8707312" y="226149"/>
                <a:ext cx="124800" cy="12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</p:grpSp>
        <p:cxnSp>
          <p:nvCxnSpPr>
            <p:cNvPr id="58" name="Google Shape;58;p4"/>
            <p:cNvCxnSpPr>
              <a:stCxn id="55" idx="2"/>
            </p:cNvCxnSpPr>
            <p:nvPr/>
          </p:nvCxnSpPr>
          <p:spPr>
            <a:xfrm rot="10800000">
              <a:off x="-10387" y="289098"/>
              <a:ext cx="8128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720000" y="4450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1"/>
          </p:nvPr>
        </p:nvSpPr>
        <p:spPr>
          <a:xfrm>
            <a:off x="1044350" y="3233200"/>
            <a:ext cx="65397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2"/>
          </p:nvPr>
        </p:nvSpPr>
        <p:spPr>
          <a:xfrm>
            <a:off x="1044350" y="1809700"/>
            <a:ext cx="65397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3"/>
          </p:nvPr>
        </p:nvSpPr>
        <p:spPr>
          <a:xfrm>
            <a:off x="1044350" y="1519350"/>
            <a:ext cx="6539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4"/>
          </p:nvPr>
        </p:nvSpPr>
        <p:spPr>
          <a:xfrm>
            <a:off x="1044350" y="2942800"/>
            <a:ext cx="6539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65" name="Google Shape;65;p5"/>
          <p:cNvGrpSpPr/>
          <p:nvPr/>
        </p:nvGrpSpPr>
        <p:grpSpPr>
          <a:xfrm flipH="1">
            <a:off x="-10387" y="226698"/>
            <a:ext cx="9165674" cy="4690103"/>
            <a:chOff x="-10387" y="226698"/>
            <a:chExt cx="9165674" cy="4690103"/>
          </a:xfrm>
        </p:grpSpPr>
        <p:cxnSp>
          <p:nvCxnSpPr>
            <p:cNvPr id="66" name="Google Shape;66;p5"/>
            <p:cNvCxnSpPr>
              <a:stCxn id="67" idx="2"/>
            </p:cNvCxnSpPr>
            <p:nvPr/>
          </p:nvCxnSpPr>
          <p:spPr>
            <a:xfrm>
              <a:off x="1025887" y="4854402"/>
              <a:ext cx="8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8" name="Google Shape;68;p5"/>
            <p:cNvGrpSpPr/>
            <p:nvPr/>
          </p:nvGrpSpPr>
          <p:grpSpPr>
            <a:xfrm>
              <a:off x="311888" y="4792002"/>
              <a:ext cx="713999" cy="124800"/>
              <a:chOff x="311888" y="4791453"/>
              <a:chExt cx="713999" cy="124800"/>
            </a:xfrm>
          </p:grpSpPr>
          <p:sp>
            <p:nvSpPr>
              <p:cNvPr id="67" name="Google Shape;67;p5"/>
              <p:cNvSpPr/>
              <p:nvPr/>
            </p:nvSpPr>
            <p:spPr>
              <a:xfrm flipH="1">
                <a:off x="901087" y="4791453"/>
                <a:ext cx="124800" cy="124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 flipH="1">
                <a:off x="606488" y="4791453"/>
                <a:ext cx="124800" cy="124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70" name="Google Shape;70;p5"/>
              <p:cNvSpPr/>
              <p:nvPr/>
            </p:nvSpPr>
            <p:spPr>
              <a:xfrm flipH="1">
                <a:off x="311888" y="4791453"/>
                <a:ext cx="124800" cy="12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</p:grpSp>
        <p:grpSp>
          <p:nvGrpSpPr>
            <p:cNvPr id="71" name="Google Shape;71;p5"/>
            <p:cNvGrpSpPr/>
            <p:nvPr/>
          </p:nvGrpSpPr>
          <p:grpSpPr>
            <a:xfrm>
              <a:off x="8118113" y="226698"/>
              <a:ext cx="713999" cy="124800"/>
              <a:chOff x="8118113" y="226149"/>
              <a:chExt cx="713999" cy="124800"/>
            </a:xfrm>
          </p:grpSpPr>
          <p:sp>
            <p:nvSpPr>
              <p:cNvPr id="72" name="Google Shape;72;p5"/>
              <p:cNvSpPr/>
              <p:nvPr/>
            </p:nvSpPr>
            <p:spPr>
              <a:xfrm>
                <a:off x="8118113" y="226149"/>
                <a:ext cx="124800" cy="124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73" name="Google Shape;73;p5"/>
              <p:cNvSpPr/>
              <p:nvPr/>
            </p:nvSpPr>
            <p:spPr>
              <a:xfrm>
                <a:off x="8412713" y="226149"/>
                <a:ext cx="124800" cy="124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8707312" y="226149"/>
                <a:ext cx="124800" cy="12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</p:grpSp>
        <p:cxnSp>
          <p:nvCxnSpPr>
            <p:cNvPr id="75" name="Google Shape;75;p5"/>
            <p:cNvCxnSpPr>
              <a:stCxn id="72" idx="2"/>
            </p:cNvCxnSpPr>
            <p:nvPr/>
          </p:nvCxnSpPr>
          <p:spPr>
            <a:xfrm rot="10800000">
              <a:off x="-10387" y="289098"/>
              <a:ext cx="8128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8" name="Google Shape;78;p6"/>
          <p:cNvGrpSpPr/>
          <p:nvPr/>
        </p:nvGrpSpPr>
        <p:grpSpPr>
          <a:xfrm flipH="1">
            <a:off x="-10387" y="226698"/>
            <a:ext cx="9165674" cy="4690103"/>
            <a:chOff x="-10387" y="226698"/>
            <a:chExt cx="9165674" cy="4690103"/>
          </a:xfrm>
        </p:grpSpPr>
        <p:cxnSp>
          <p:nvCxnSpPr>
            <p:cNvPr id="79" name="Google Shape;79;p6"/>
            <p:cNvCxnSpPr>
              <a:stCxn id="80" idx="2"/>
            </p:cNvCxnSpPr>
            <p:nvPr/>
          </p:nvCxnSpPr>
          <p:spPr>
            <a:xfrm>
              <a:off x="1025887" y="4854402"/>
              <a:ext cx="8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1" name="Google Shape;81;p6"/>
            <p:cNvGrpSpPr/>
            <p:nvPr/>
          </p:nvGrpSpPr>
          <p:grpSpPr>
            <a:xfrm>
              <a:off x="311888" y="4792002"/>
              <a:ext cx="713999" cy="124800"/>
              <a:chOff x="311888" y="4791453"/>
              <a:chExt cx="713999" cy="124800"/>
            </a:xfrm>
          </p:grpSpPr>
          <p:sp>
            <p:nvSpPr>
              <p:cNvPr id="80" name="Google Shape;80;p6"/>
              <p:cNvSpPr/>
              <p:nvPr/>
            </p:nvSpPr>
            <p:spPr>
              <a:xfrm flipH="1">
                <a:off x="901087" y="4791453"/>
                <a:ext cx="124800" cy="124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82" name="Google Shape;82;p6"/>
              <p:cNvSpPr/>
              <p:nvPr/>
            </p:nvSpPr>
            <p:spPr>
              <a:xfrm flipH="1">
                <a:off x="606488" y="4791453"/>
                <a:ext cx="124800" cy="124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83" name="Google Shape;83;p6"/>
              <p:cNvSpPr/>
              <p:nvPr/>
            </p:nvSpPr>
            <p:spPr>
              <a:xfrm flipH="1">
                <a:off x="311888" y="4791453"/>
                <a:ext cx="124800" cy="12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</p:grpSp>
        <p:grpSp>
          <p:nvGrpSpPr>
            <p:cNvPr id="84" name="Google Shape;84;p6"/>
            <p:cNvGrpSpPr/>
            <p:nvPr/>
          </p:nvGrpSpPr>
          <p:grpSpPr>
            <a:xfrm>
              <a:off x="8118113" y="226698"/>
              <a:ext cx="713999" cy="124800"/>
              <a:chOff x="8118113" y="226149"/>
              <a:chExt cx="713999" cy="124800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8118113" y="226149"/>
                <a:ext cx="124800" cy="124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8412713" y="226149"/>
                <a:ext cx="124800" cy="124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87" name="Google Shape;87;p6"/>
              <p:cNvSpPr/>
              <p:nvPr/>
            </p:nvSpPr>
            <p:spPr>
              <a:xfrm>
                <a:off x="8707312" y="226149"/>
                <a:ext cx="124800" cy="12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</p:grpSp>
        <p:cxnSp>
          <p:nvCxnSpPr>
            <p:cNvPr id="88" name="Google Shape;88;p6"/>
            <p:cNvCxnSpPr>
              <a:stCxn id="85" idx="2"/>
            </p:cNvCxnSpPr>
            <p:nvPr/>
          </p:nvCxnSpPr>
          <p:spPr>
            <a:xfrm rot="10800000">
              <a:off x="-10387" y="289098"/>
              <a:ext cx="8128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405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body" idx="1"/>
          </p:nvPr>
        </p:nvSpPr>
        <p:spPr>
          <a:xfrm>
            <a:off x="715100" y="1451600"/>
            <a:ext cx="4055100" cy="30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⏵"/>
              <a:defRPr sz="14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7"/>
          <p:cNvSpPr>
            <a:spLocks noGrp="1"/>
          </p:cNvSpPr>
          <p:nvPr>
            <p:ph type="pic" idx="2"/>
          </p:nvPr>
        </p:nvSpPr>
        <p:spPr>
          <a:xfrm>
            <a:off x="5180913" y="535000"/>
            <a:ext cx="3248100" cy="407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93" name="Google Shape;93;p7"/>
          <p:cNvGrpSpPr/>
          <p:nvPr/>
        </p:nvGrpSpPr>
        <p:grpSpPr>
          <a:xfrm>
            <a:off x="-10387" y="226698"/>
            <a:ext cx="9165674" cy="4690103"/>
            <a:chOff x="-10387" y="226698"/>
            <a:chExt cx="9165674" cy="4690103"/>
          </a:xfrm>
        </p:grpSpPr>
        <p:grpSp>
          <p:nvGrpSpPr>
            <p:cNvPr id="94" name="Google Shape;94;p7"/>
            <p:cNvGrpSpPr/>
            <p:nvPr/>
          </p:nvGrpSpPr>
          <p:grpSpPr>
            <a:xfrm>
              <a:off x="-10387" y="226698"/>
              <a:ext cx="9165674" cy="4690103"/>
              <a:chOff x="-10387" y="226698"/>
              <a:chExt cx="9165674" cy="4690103"/>
            </a:xfrm>
          </p:grpSpPr>
          <p:cxnSp>
            <p:nvCxnSpPr>
              <p:cNvPr id="95" name="Google Shape;95;p7"/>
              <p:cNvCxnSpPr>
                <a:stCxn id="96" idx="0"/>
              </p:cNvCxnSpPr>
              <p:nvPr/>
            </p:nvCxnSpPr>
            <p:spPr>
              <a:xfrm rot="10800000">
                <a:off x="374288" y="289902"/>
                <a:ext cx="0" cy="450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97" name="Google Shape;97;p7"/>
              <p:cNvGrpSpPr/>
              <p:nvPr/>
            </p:nvGrpSpPr>
            <p:grpSpPr>
              <a:xfrm>
                <a:off x="-10387" y="226698"/>
                <a:ext cx="9165674" cy="4690103"/>
                <a:chOff x="-10387" y="226698"/>
                <a:chExt cx="9165674" cy="4690103"/>
              </a:xfrm>
            </p:grpSpPr>
            <p:cxnSp>
              <p:nvCxnSpPr>
                <p:cNvPr id="98" name="Google Shape;98;p7"/>
                <p:cNvCxnSpPr>
                  <a:stCxn id="99" idx="2"/>
                </p:cNvCxnSpPr>
                <p:nvPr/>
              </p:nvCxnSpPr>
              <p:spPr>
                <a:xfrm>
                  <a:off x="1025887" y="4854402"/>
                  <a:ext cx="8129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100" name="Google Shape;100;p7"/>
                <p:cNvGrpSpPr/>
                <p:nvPr/>
              </p:nvGrpSpPr>
              <p:grpSpPr>
                <a:xfrm>
                  <a:off x="311888" y="4792002"/>
                  <a:ext cx="713999" cy="124800"/>
                  <a:chOff x="311888" y="4791453"/>
                  <a:chExt cx="713999" cy="124800"/>
                </a:xfrm>
              </p:grpSpPr>
              <p:sp>
                <p:nvSpPr>
                  <p:cNvPr id="99" name="Google Shape;99;p7"/>
                  <p:cNvSpPr/>
                  <p:nvPr/>
                </p:nvSpPr>
                <p:spPr>
                  <a:xfrm flipH="1">
                    <a:off x="901087" y="4791453"/>
                    <a:ext cx="124800" cy="1248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101" name="Google Shape;101;p7"/>
                  <p:cNvSpPr/>
                  <p:nvPr/>
                </p:nvSpPr>
                <p:spPr>
                  <a:xfrm flipH="1">
                    <a:off x="606488" y="4791453"/>
                    <a:ext cx="124800" cy="12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96" name="Google Shape;96;p7"/>
                  <p:cNvSpPr/>
                  <p:nvPr/>
                </p:nvSpPr>
                <p:spPr>
                  <a:xfrm flipH="1">
                    <a:off x="311888" y="4791453"/>
                    <a:ext cx="124800" cy="1248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</p:grpSp>
            <p:grpSp>
              <p:nvGrpSpPr>
                <p:cNvPr id="102" name="Google Shape;102;p7"/>
                <p:cNvGrpSpPr/>
                <p:nvPr/>
              </p:nvGrpSpPr>
              <p:grpSpPr>
                <a:xfrm>
                  <a:off x="8118113" y="226698"/>
                  <a:ext cx="713999" cy="124800"/>
                  <a:chOff x="8118113" y="226149"/>
                  <a:chExt cx="713999" cy="124800"/>
                </a:xfrm>
              </p:grpSpPr>
              <p:sp>
                <p:nvSpPr>
                  <p:cNvPr id="103" name="Google Shape;103;p7"/>
                  <p:cNvSpPr/>
                  <p:nvPr/>
                </p:nvSpPr>
                <p:spPr>
                  <a:xfrm>
                    <a:off x="8118113" y="226149"/>
                    <a:ext cx="124800" cy="1248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104" name="Google Shape;104;p7"/>
                  <p:cNvSpPr/>
                  <p:nvPr/>
                </p:nvSpPr>
                <p:spPr>
                  <a:xfrm>
                    <a:off x="8412713" y="226149"/>
                    <a:ext cx="124800" cy="12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105" name="Google Shape;105;p7"/>
                  <p:cNvSpPr/>
                  <p:nvPr/>
                </p:nvSpPr>
                <p:spPr>
                  <a:xfrm>
                    <a:off x="8707312" y="226149"/>
                    <a:ext cx="124800" cy="1248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</p:grpSp>
            <p:cxnSp>
              <p:nvCxnSpPr>
                <p:cNvPr id="106" name="Google Shape;106;p7"/>
                <p:cNvCxnSpPr>
                  <a:stCxn id="103" idx="2"/>
                </p:cNvCxnSpPr>
                <p:nvPr/>
              </p:nvCxnSpPr>
              <p:spPr>
                <a:xfrm rot="10800000">
                  <a:off x="-10387" y="289098"/>
                  <a:ext cx="8128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107" name="Google Shape;107;p7"/>
            <p:cNvCxnSpPr/>
            <p:nvPr/>
          </p:nvCxnSpPr>
          <p:spPr>
            <a:xfrm>
              <a:off x="8769712" y="351498"/>
              <a:ext cx="0" cy="4501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8"/>
          <p:cNvGrpSpPr/>
          <p:nvPr/>
        </p:nvGrpSpPr>
        <p:grpSpPr>
          <a:xfrm rot="10800000" flipH="1">
            <a:off x="-10387" y="226698"/>
            <a:ext cx="9165674" cy="4690103"/>
            <a:chOff x="-10387" y="226698"/>
            <a:chExt cx="9165674" cy="4690103"/>
          </a:xfrm>
        </p:grpSpPr>
        <p:grpSp>
          <p:nvGrpSpPr>
            <p:cNvPr id="110" name="Google Shape;110;p8"/>
            <p:cNvGrpSpPr/>
            <p:nvPr/>
          </p:nvGrpSpPr>
          <p:grpSpPr>
            <a:xfrm>
              <a:off x="-10387" y="226698"/>
              <a:ext cx="9165674" cy="4690103"/>
              <a:chOff x="-10387" y="226698"/>
              <a:chExt cx="9165674" cy="4690103"/>
            </a:xfrm>
          </p:grpSpPr>
          <p:cxnSp>
            <p:nvCxnSpPr>
              <p:cNvPr id="111" name="Google Shape;111;p8"/>
              <p:cNvCxnSpPr>
                <a:stCxn id="112" idx="0"/>
              </p:cNvCxnSpPr>
              <p:nvPr/>
            </p:nvCxnSpPr>
            <p:spPr>
              <a:xfrm rot="10800000">
                <a:off x="374288" y="289902"/>
                <a:ext cx="0" cy="450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13" name="Google Shape;113;p8"/>
              <p:cNvGrpSpPr/>
              <p:nvPr/>
            </p:nvGrpSpPr>
            <p:grpSpPr>
              <a:xfrm>
                <a:off x="-10387" y="226698"/>
                <a:ext cx="9165674" cy="4690103"/>
                <a:chOff x="-10387" y="226698"/>
                <a:chExt cx="9165674" cy="4690103"/>
              </a:xfrm>
            </p:grpSpPr>
            <p:cxnSp>
              <p:nvCxnSpPr>
                <p:cNvPr id="114" name="Google Shape;114;p8"/>
                <p:cNvCxnSpPr>
                  <a:stCxn id="115" idx="2"/>
                </p:cNvCxnSpPr>
                <p:nvPr/>
              </p:nvCxnSpPr>
              <p:spPr>
                <a:xfrm>
                  <a:off x="1025887" y="4854402"/>
                  <a:ext cx="8129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116" name="Google Shape;116;p8"/>
                <p:cNvGrpSpPr/>
                <p:nvPr/>
              </p:nvGrpSpPr>
              <p:grpSpPr>
                <a:xfrm>
                  <a:off x="311888" y="4792002"/>
                  <a:ext cx="713999" cy="124800"/>
                  <a:chOff x="311888" y="4791453"/>
                  <a:chExt cx="713999" cy="124800"/>
                </a:xfrm>
              </p:grpSpPr>
              <p:sp>
                <p:nvSpPr>
                  <p:cNvPr id="115" name="Google Shape;115;p8"/>
                  <p:cNvSpPr/>
                  <p:nvPr/>
                </p:nvSpPr>
                <p:spPr>
                  <a:xfrm flipH="1">
                    <a:off x="901087" y="4791453"/>
                    <a:ext cx="124800" cy="1248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117" name="Google Shape;117;p8"/>
                  <p:cNvSpPr/>
                  <p:nvPr/>
                </p:nvSpPr>
                <p:spPr>
                  <a:xfrm flipH="1">
                    <a:off x="606488" y="4791453"/>
                    <a:ext cx="124800" cy="12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112" name="Google Shape;112;p8"/>
                  <p:cNvSpPr/>
                  <p:nvPr/>
                </p:nvSpPr>
                <p:spPr>
                  <a:xfrm flipH="1">
                    <a:off x="311888" y="4791453"/>
                    <a:ext cx="124800" cy="1248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</p:grpSp>
            <p:grpSp>
              <p:nvGrpSpPr>
                <p:cNvPr id="118" name="Google Shape;118;p8"/>
                <p:cNvGrpSpPr/>
                <p:nvPr/>
              </p:nvGrpSpPr>
              <p:grpSpPr>
                <a:xfrm>
                  <a:off x="8118113" y="226698"/>
                  <a:ext cx="713999" cy="124800"/>
                  <a:chOff x="8118113" y="226149"/>
                  <a:chExt cx="713999" cy="124800"/>
                </a:xfrm>
              </p:grpSpPr>
              <p:sp>
                <p:nvSpPr>
                  <p:cNvPr id="119" name="Google Shape;119;p8"/>
                  <p:cNvSpPr/>
                  <p:nvPr/>
                </p:nvSpPr>
                <p:spPr>
                  <a:xfrm>
                    <a:off x="8118113" y="226149"/>
                    <a:ext cx="124800" cy="1248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120" name="Google Shape;120;p8"/>
                  <p:cNvSpPr/>
                  <p:nvPr/>
                </p:nvSpPr>
                <p:spPr>
                  <a:xfrm>
                    <a:off x="8412713" y="226149"/>
                    <a:ext cx="124800" cy="12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121" name="Google Shape;121;p8"/>
                  <p:cNvSpPr/>
                  <p:nvPr/>
                </p:nvSpPr>
                <p:spPr>
                  <a:xfrm>
                    <a:off x="8707312" y="226149"/>
                    <a:ext cx="124800" cy="1248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</p:grpSp>
            <p:cxnSp>
              <p:nvCxnSpPr>
                <p:cNvPr id="122" name="Google Shape;122;p8"/>
                <p:cNvCxnSpPr>
                  <a:stCxn id="119" idx="2"/>
                </p:cNvCxnSpPr>
                <p:nvPr/>
              </p:nvCxnSpPr>
              <p:spPr>
                <a:xfrm rot="10800000">
                  <a:off x="-10387" y="289098"/>
                  <a:ext cx="8128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123" name="Google Shape;123;p8"/>
            <p:cNvCxnSpPr/>
            <p:nvPr/>
          </p:nvCxnSpPr>
          <p:spPr>
            <a:xfrm>
              <a:off x="8769712" y="351498"/>
              <a:ext cx="0" cy="4501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4" name="Google Shape;124;p8"/>
          <p:cNvSpPr txBox="1">
            <a:spLocks noGrp="1"/>
          </p:cNvSpPr>
          <p:nvPr>
            <p:ph type="title"/>
          </p:nvPr>
        </p:nvSpPr>
        <p:spPr>
          <a:xfrm>
            <a:off x="1662550" y="1307100"/>
            <a:ext cx="5818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28" name="Google Shape;128;p9"/>
          <p:cNvGrpSpPr/>
          <p:nvPr/>
        </p:nvGrpSpPr>
        <p:grpSpPr>
          <a:xfrm>
            <a:off x="-10387" y="226698"/>
            <a:ext cx="9165674" cy="4690103"/>
            <a:chOff x="-10387" y="226698"/>
            <a:chExt cx="9165674" cy="4690103"/>
          </a:xfrm>
        </p:grpSpPr>
        <p:grpSp>
          <p:nvGrpSpPr>
            <p:cNvPr id="129" name="Google Shape;129;p9"/>
            <p:cNvGrpSpPr/>
            <p:nvPr/>
          </p:nvGrpSpPr>
          <p:grpSpPr>
            <a:xfrm>
              <a:off x="-10387" y="226698"/>
              <a:ext cx="9165674" cy="4690103"/>
              <a:chOff x="-10387" y="226698"/>
              <a:chExt cx="9165674" cy="4690103"/>
            </a:xfrm>
          </p:grpSpPr>
          <p:cxnSp>
            <p:nvCxnSpPr>
              <p:cNvPr id="130" name="Google Shape;130;p9"/>
              <p:cNvCxnSpPr>
                <a:stCxn id="131" idx="0"/>
              </p:cNvCxnSpPr>
              <p:nvPr/>
            </p:nvCxnSpPr>
            <p:spPr>
              <a:xfrm rot="10800000">
                <a:off x="374288" y="289902"/>
                <a:ext cx="0" cy="450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32" name="Google Shape;132;p9"/>
              <p:cNvGrpSpPr/>
              <p:nvPr/>
            </p:nvGrpSpPr>
            <p:grpSpPr>
              <a:xfrm>
                <a:off x="-10387" y="226698"/>
                <a:ext cx="9165674" cy="4690103"/>
                <a:chOff x="-10387" y="226698"/>
                <a:chExt cx="9165674" cy="4690103"/>
              </a:xfrm>
            </p:grpSpPr>
            <p:cxnSp>
              <p:nvCxnSpPr>
                <p:cNvPr id="133" name="Google Shape;133;p9"/>
                <p:cNvCxnSpPr>
                  <a:stCxn id="134" idx="2"/>
                </p:cNvCxnSpPr>
                <p:nvPr/>
              </p:nvCxnSpPr>
              <p:spPr>
                <a:xfrm>
                  <a:off x="1025887" y="4854402"/>
                  <a:ext cx="8129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135" name="Google Shape;135;p9"/>
                <p:cNvGrpSpPr/>
                <p:nvPr/>
              </p:nvGrpSpPr>
              <p:grpSpPr>
                <a:xfrm>
                  <a:off x="311888" y="4792002"/>
                  <a:ext cx="713999" cy="124800"/>
                  <a:chOff x="311888" y="4791453"/>
                  <a:chExt cx="713999" cy="124800"/>
                </a:xfrm>
              </p:grpSpPr>
              <p:sp>
                <p:nvSpPr>
                  <p:cNvPr id="134" name="Google Shape;134;p9"/>
                  <p:cNvSpPr/>
                  <p:nvPr/>
                </p:nvSpPr>
                <p:spPr>
                  <a:xfrm flipH="1">
                    <a:off x="901087" y="4791453"/>
                    <a:ext cx="124800" cy="1248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136" name="Google Shape;136;p9"/>
                  <p:cNvSpPr/>
                  <p:nvPr/>
                </p:nvSpPr>
                <p:spPr>
                  <a:xfrm flipH="1">
                    <a:off x="606488" y="4791453"/>
                    <a:ext cx="124800" cy="12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131" name="Google Shape;131;p9"/>
                  <p:cNvSpPr/>
                  <p:nvPr/>
                </p:nvSpPr>
                <p:spPr>
                  <a:xfrm flipH="1">
                    <a:off x="311888" y="4791453"/>
                    <a:ext cx="124800" cy="1248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</p:grpSp>
            <p:grpSp>
              <p:nvGrpSpPr>
                <p:cNvPr id="137" name="Google Shape;137;p9"/>
                <p:cNvGrpSpPr/>
                <p:nvPr/>
              </p:nvGrpSpPr>
              <p:grpSpPr>
                <a:xfrm>
                  <a:off x="8118113" y="226698"/>
                  <a:ext cx="713999" cy="124800"/>
                  <a:chOff x="8118113" y="226149"/>
                  <a:chExt cx="713999" cy="124800"/>
                </a:xfrm>
              </p:grpSpPr>
              <p:sp>
                <p:nvSpPr>
                  <p:cNvPr id="138" name="Google Shape;138;p9"/>
                  <p:cNvSpPr/>
                  <p:nvPr/>
                </p:nvSpPr>
                <p:spPr>
                  <a:xfrm>
                    <a:off x="8118113" y="226149"/>
                    <a:ext cx="124800" cy="1248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139" name="Google Shape;139;p9"/>
                  <p:cNvSpPr/>
                  <p:nvPr/>
                </p:nvSpPr>
                <p:spPr>
                  <a:xfrm>
                    <a:off x="8412713" y="226149"/>
                    <a:ext cx="124800" cy="12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  <p:sp>
                <p:nvSpPr>
                  <p:cNvPr id="140" name="Google Shape;140;p9"/>
                  <p:cNvSpPr/>
                  <p:nvPr/>
                </p:nvSpPr>
                <p:spPr>
                  <a:xfrm>
                    <a:off x="8707312" y="226149"/>
                    <a:ext cx="124800" cy="1248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Figtree"/>
                      <a:ea typeface="Figtree"/>
                      <a:cs typeface="Figtree"/>
                      <a:sym typeface="Figtree"/>
                    </a:endParaRPr>
                  </a:p>
                </p:txBody>
              </p:sp>
            </p:grpSp>
            <p:cxnSp>
              <p:nvCxnSpPr>
                <p:cNvPr id="141" name="Google Shape;141;p9"/>
                <p:cNvCxnSpPr>
                  <a:stCxn id="138" idx="2"/>
                </p:cNvCxnSpPr>
                <p:nvPr/>
              </p:nvCxnSpPr>
              <p:spPr>
                <a:xfrm rot="10800000">
                  <a:off x="-10387" y="289098"/>
                  <a:ext cx="8128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142" name="Google Shape;142;p9"/>
            <p:cNvCxnSpPr/>
            <p:nvPr/>
          </p:nvCxnSpPr>
          <p:spPr>
            <a:xfrm>
              <a:off x="8769712" y="351498"/>
              <a:ext cx="0" cy="4501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gif"/><Relationship Id="rId4" Type="http://schemas.openxmlformats.org/officeDocument/2006/relationships/image" Target="../media/image2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gif"/><Relationship Id="rId4" Type="http://schemas.openxmlformats.org/officeDocument/2006/relationships/image" Target="../media/image20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5"/>
          <p:cNvSpPr txBox="1">
            <a:spLocks noGrp="1"/>
          </p:cNvSpPr>
          <p:nvPr>
            <p:ph type="ctrTitle"/>
          </p:nvPr>
        </p:nvSpPr>
        <p:spPr>
          <a:xfrm>
            <a:off x="829200" y="923663"/>
            <a:ext cx="7474200" cy="14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Hunt for QCD Axion miniclusters and Primordial Black Holes</a:t>
            </a:r>
            <a:endParaRPr b="0"/>
          </a:p>
        </p:txBody>
      </p:sp>
      <p:sp>
        <p:nvSpPr>
          <p:cNvPr id="403" name="Google Shape;403;p25"/>
          <p:cNvSpPr txBox="1">
            <a:spLocks noGrp="1"/>
          </p:cNvSpPr>
          <p:nvPr>
            <p:ph type="subTitle" idx="1"/>
          </p:nvPr>
        </p:nvSpPr>
        <p:spPr>
          <a:xfrm>
            <a:off x="1440750" y="3810338"/>
            <a:ext cx="62511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Akshank, Chirag, Mehul, Suryansh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Mentor : Manish Tamta</a:t>
            </a:r>
            <a:endParaRPr/>
          </a:p>
        </p:txBody>
      </p:sp>
      <p:cxnSp>
        <p:nvCxnSpPr>
          <p:cNvPr id="404" name="Google Shape;404;p25"/>
          <p:cNvCxnSpPr>
            <a:stCxn id="402" idx="2"/>
            <a:endCxn id="403" idx="0"/>
          </p:cNvCxnSpPr>
          <p:nvPr/>
        </p:nvCxnSpPr>
        <p:spPr>
          <a:xfrm>
            <a:off x="4566300" y="2413463"/>
            <a:ext cx="0" cy="1396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5" name="Google Shape;405;p25"/>
          <p:cNvSpPr/>
          <p:nvPr/>
        </p:nvSpPr>
        <p:spPr>
          <a:xfrm>
            <a:off x="4503888" y="3063087"/>
            <a:ext cx="124800" cy="12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4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405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are Axions?</a:t>
            </a:r>
            <a:endParaRPr/>
          </a:p>
        </p:txBody>
      </p:sp>
      <p:sp>
        <p:nvSpPr>
          <p:cNvPr id="497" name="Google Shape;497;p34"/>
          <p:cNvSpPr txBox="1">
            <a:spLocks noGrp="1"/>
          </p:cNvSpPr>
          <p:nvPr>
            <p:ph type="body" idx="1"/>
          </p:nvPr>
        </p:nvSpPr>
        <p:spPr>
          <a:xfrm>
            <a:off x="659725" y="1464525"/>
            <a:ext cx="3451500" cy="26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</a:pPr>
            <a:r>
              <a:rPr lang="es">
                <a:solidFill>
                  <a:schemeClr val="dk1"/>
                </a:solidFill>
              </a:rPr>
              <a:t>QCD Axions were proposed as a solution to the Strong CP Problem in Quantum Chromodynamics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</a:pPr>
            <a:r>
              <a:rPr lang="es">
                <a:solidFill>
                  <a:schemeClr val="dk1"/>
                </a:solidFill>
              </a:rPr>
              <a:t>They evolve to have same energy density equation as cold matter and hence are  candidates for cold dark matter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s">
                <a:solidFill>
                  <a:schemeClr val="dk1"/>
                </a:solidFill>
              </a:rPr>
              <a:t>QCD Axions are extremely light particles (10^(-5) ev), and exist in the universe in a non-relativistic, coherent wave like state.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498" name="Google Shape;498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37025" y="1422150"/>
            <a:ext cx="4404173" cy="2735851"/>
          </a:xfrm>
          <a:prstGeom prst="rect">
            <a:avLst/>
          </a:prstGeom>
        </p:spPr>
      </p:pic>
      <p:sp>
        <p:nvSpPr>
          <p:cNvPr id="499" name="Google Shape;499;p34"/>
          <p:cNvSpPr txBox="1"/>
          <p:nvPr/>
        </p:nvSpPr>
        <p:spPr>
          <a:xfrm>
            <a:off x="4698250" y="4301750"/>
            <a:ext cx="35664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Illustration of CP violation</a:t>
            </a:r>
            <a:endParaRPr sz="13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 : Chadha-Day et al. ,Sci. Adv.8, eabj3618(2022)</a:t>
            </a:r>
            <a:endParaRPr sz="10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87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Higgs Discovery and Axions</a:t>
            </a:r>
            <a:endParaRPr/>
          </a:p>
        </p:txBody>
      </p:sp>
      <p:sp>
        <p:nvSpPr>
          <p:cNvPr id="505" name="Google Shape;505;p35"/>
          <p:cNvSpPr txBox="1">
            <a:spLocks noGrp="1"/>
          </p:cNvSpPr>
          <p:nvPr>
            <p:ph type="body" idx="1"/>
          </p:nvPr>
        </p:nvSpPr>
        <p:spPr>
          <a:xfrm>
            <a:off x="715100" y="1451600"/>
            <a:ext cx="4055100" cy="30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6" name="Google Shape;506;p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1177" t="-1313" r="-1177" b="-1324"/>
          <a:stretch/>
        </p:blipFill>
        <p:spPr>
          <a:xfrm>
            <a:off x="2709837" y="1152550"/>
            <a:ext cx="3724329" cy="3031500"/>
          </a:xfrm>
          <a:prstGeom prst="rect">
            <a:avLst/>
          </a:prstGeom>
        </p:spPr>
      </p:pic>
      <p:sp>
        <p:nvSpPr>
          <p:cNvPr id="507" name="Google Shape;507;p35"/>
          <p:cNvSpPr txBox="1"/>
          <p:nvPr/>
        </p:nvSpPr>
        <p:spPr>
          <a:xfrm>
            <a:off x="1808700" y="4184050"/>
            <a:ext cx="55266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Theoretical framework of QCD Axions shares the property of spontaneous symmetry breaking with Higgs Boson.</a:t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08" name="Google Shape;508;p35"/>
          <p:cNvSpPr txBox="1"/>
          <p:nvPr/>
        </p:nvSpPr>
        <p:spPr>
          <a:xfrm>
            <a:off x="7123825" y="4567575"/>
            <a:ext cx="16281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 : Frédéric Bellaiche</a:t>
            </a:r>
            <a:endParaRPr sz="9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6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67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Axion Field Evolution</a:t>
            </a:r>
            <a:endParaRPr/>
          </a:p>
        </p:txBody>
      </p:sp>
      <p:sp>
        <p:nvSpPr>
          <p:cNvPr id="514" name="Google Shape;514;p36"/>
          <p:cNvSpPr txBox="1"/>
          <p:nvPr/>
        </p:nvSpPr>
        <p:spPr>
          <a:xfrm>
            <a:off x="7266363" y="4546525"/>
            <a:ext cx="32922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 : Manish Tamta</a:t>
            </a:r>
            <a:endParaRPr sz="9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15" name="Google Shape;515;p36"/>
          <p:cNvSpPr txBox="1"/>
          <p:nvPr/>
        </p:nvSpPr>
        <p:spPr>
          <a:xfrm>
            <a:off x="5861200" y="4778000"/>
            <a:ext cx="33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516" name="Google Shape;5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099" y="1032388"/>
            <a:ext cx="3807276" cy="287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750" y="966350"/>
            <a:ext cx="3807274" cy="3006303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6"/>
          <p:cNvSpPr txBox="1"/>
          <p:nvPr/>
        </p:nvSpPr>
        <p:spPr>
          <a:xfrm>
            <a:off x="1078550" y="3906600"/>
            <a:ext cx="694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Under smooth initial conditions, axion field evolution is governed by the Klein Gordon Equation:</a:t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519" name="Google Shape;51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4773" y="4275900"/>
            <a:ext cx="2301476" cy="5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7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405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Axion Miniclusters</a:t>
            </a:r>
            <a:endParaRPr/>
          </a:p>
        </p:txBody>
      </p:sp>
      <p:pic>
        <p:nvPicPr>
          <p:cNvPr id="525" name="Google Shape;5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63" y="1411658"/>
            <a:ext cx="3518950" cy="2407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876" y="1438875"/>
            <a:ext cx="4098398" cy="240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7"/>
          <p:cNvSpPr txBox="1"/>
          <p:nvPr/>
        </p:nvSpPr>
        <p:spPr>
          <a:xfrm>
            <a:off x="744275" y="3936250"/>
            <a:ext cx="35190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The axion minicluster characteristic mass is given by</a:t>
            </a:r>
            <a:endParaRPr sz="11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528" name="Google Shape;52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4377" y="4285325"/>
            <a:ext cx="2010950" cy="4680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37"/>
          <p:cNvSpPr txBox="1"/>
          <p:nvPr/>
        </p:nvSpPr>
        <p:spPr>
          <a:xfrm>
            <a:off x="5480975" y="3982350"/>
            <a:ext cx="27033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The mass function of miniclusters determined through the Press - Schechter Formalism</a:t>
            </a:r>
            <a:endParaRPr sz="10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30" name="Google Shape;530;p37"/>
          <p:cNvSpPr txBox="1"/>
          <p:nvPr/>
        </p:nvSpPr>
        <p:spPr>
          <a:xfrm>
            <a:off x="6769400" y="4599150"/>
            <a:ext cx="30015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 : Fairbairn et al. 2017</a:t>
            </a:r>
            <a:endParaRPr sz="11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8"/>
          <p:cNvSpPr txBox="1">
            <a:spLocks noGrp="1"/>
          </p:cNvSpPr>
          <p:nvPr>
            <p:ph type="title"/>
          </p:nvPr>
        </p:nvSpPr>
        <p:spPr>
          <a:xfrm>
            <a:off x="720000" y="4450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8"/>
          <p:cNvSpPr txBox="1">
            <a:spLocks noGrp="1"/>
          </p:cNvSpPr>
          <p:nvPr>
            <p:ph type="subTitle" idx="1"/>
          </p:nvPr>
        </p:nvSpPr>
        <p:spPr>
          <a:xfrm>
            <a:off x="1044350" y="3233200"/>
            <a:ext cx="65397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8"/>
          <p:cNvSpPr txBox="1">
            <a:spLocks noGrp="1"/>
          </p:cNvSpPr>
          <p:nvPr>
            <p:ph type="subTitle" idx="2"/>
          </p:nvPr>
        </p:nvSpPr>
        <p:spPr>
          <a:xfrm>
            <a:off x="1044350" y="1809700"/>
            <a:ext cx="65397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8"/>
          <p:cNvSpPr txBox="1">
            <a:spLocks noGrp="1"/>
          </p:cNvSpPr>
          <p:nvPr>
            <p:ph type="subTitle" idx="3"/>
          </p:nvPr>
        </p:nvSpPr>
        <p:spPr>
          <a:xfrm>
            <a:off x="1044350" y="1519350"/>
            <a:ext cx="6539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8"/>
          <p:cNvSpPr txBox="1">
            <a:spLocks noGrp="1"/>
          </p:cNvSpPr>
          <p:nvPr>
            <p:ph type="subTitle" idx="4"/>
          </p:nvPr>
        </p:nvSpPr>
        <p:spPr>
          <a:xfrm>
            <a:off x="1044350" y="2942800"/>
            <a:ext cx="6539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0" name="Google Shape;5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9"/>
          <p:cNvSpPr txBox="1">
            <a:spLocks noGrp="1"/>
          </p:cNvSpPr>
          <p:nvPr>
            <p:ph type="title"/>
          </p:nvPr>
        </p:nvSpPr>
        <p:spPr>
          <a:xfrm>
            <a:off x="720000" y="4450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9"/>
          <p:cNvSpPr txBox="1">
            <a:spLocks noGrp="1"/>
          </p:cNvSpPr>
          <p:nvPr>
            <p:ph type="subTitle" idx="1"/>
          </p:nvPr>
        </p:nvSpPr>
        <p:spPr>
          <a:xfrm>
            <a:off x="1044350" y="3233200"/>
            <a:ext cx="65397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9"/>
          <p:cNvSpPr txBox="1">
            <a:spLocks noGrp="1"/>
          </p:cNvSpPr>
          <p:nvPr>
            <p:ph type="subTitle" idx="2"/>
          </p:nvPr>
        </p:nvSpPr>
        <p:spPr>
          <a:xfrm>
            <a:off x="1044350" y="1809700"/>
            <a:ext cx="65397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9"/>
          <p:cNvSpPr txBox="1">
            <a:spLocks noGrp="1"/>
          </p:cNvSpPr>
          <p:nvPr>
            <p:ph type="subTitle" idx="3"/>
          </p:nvPr>
        </p:nvSpPr>
        <p:spPr>
          <a:xfrm>
            <a:off x="1044350" y="1519350"/>
            <a:ext cx="6539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9"/>
          <p:cNvSpPr txBox="1">
            <a:spLocks noGrp="1"/>
          </p:cNvSpPr>
          <p:nvPr>
            <p:ph type="subTitle" idx="4"/>
          </p:nvPr>
        </p:nvSpPr>
        <p:spPr>
          <a:xfrm>
            <a:off x="1044350" y="2942800"/>
            <a:ext cx="6539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0" name="Google Shape;5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0"/>
          <p:cNvSpPr txBox="1"/>
          <p:nvPr/>
        </p:nvSpPr>
        <p:spPr>
          <a:xfrm>
            <a:off x="971100" y="107650"/>
            <a:ext cx="7419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Microlensing Events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BA8321-778E-98E2-8FCA-4706B240D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774" y="754150"/>
            <a:ext cx="6976126" cy="37787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1"/>
          <p:cNvSpPr txBox="1">
            <a:spLocks noGrp="1"/>
          </p:cNvSpPr>
          <p:nvPr>
            <p:ph type="title"/>
          </p:nvPr>
        </p:nvSpPr>
        <p:spPr>
          <a:xfrm>
            <a:off x="720000" y="4450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1"/>
          <p:cNvSpPr txBox="1">
            <a:spLocks noGrp="1"/>
          </p:cNvSpPr>
          <p:nvPr>
            <p:ph type="subTitle" idx="1"/>
          </p:nvPr>
        </p:nvSpPr>
        <p:spPr>
          <a:xfrm>
            <a:off x="1044350" y="3233200"/>
            <a:ext cx="65397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1"/>
          <p:cNvSpPr txBox="1">
            <a:spLocks noGrp="1"/>
          </p:cNvSpPr>
          <p:nvPr>
            <p:ph type="subTitle" idx="2"/>
          </p:nvPr>
        </p:nvSpPr>
        <p:spPr>
          <a:xfrm>
            <a:off x="1044350" y="1809700"/>
            <a:ext cx="65397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1"/>
          <p:cNvSpPr txBox="1">
            <a:spLocks noGrp="1"/>
          </p:cNvSpPr>
          <p:nvPr>
            <p:ph type="subTitle" idx="3"/>
          </p:nvPr>
        </p:nvSpPr>
        <p:spPr>
          <a:xfrm>
            <a:off x="1044350" y="1519350"/>
            <a:ext cx="6539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1"/>
          <p:cNvSpPr txBox="1">
            <a:spLocks noGrp="1"/>
          </p:cNvSpPr>
          <p:nvPr>
            <p:ph type="subTitle" idx="4"/>
          </p:nvPr>
        </p:nvSpPr>
        <p:spPr>
          <a:xfrm>
            <a:off x="1044350" y="2942800"/>
            <a:ext cx="6539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5" name="Google Shape;5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2900" y="187900"/>
            <a:ext cx="4767675" cy="476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6401776" cy="17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3"/>
          <p:cNvSpPr txBox="1">
            <a:spLocks noGrp="1"/>
          </p:cNvSpPr>
          <p:nvPr>
            <p:ph type="title"/>
          </p:nvPr>
        </p:nvSpPr>
        <p:spPr>
          <a:xfrm>
            <a:off x="720000" y="4450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 txBox="1">
            <a:spLocks noGrp="1"/>
          </p:cNvSpPr>
          <p:nvPr>
            <p:ph type="subTitle" idx="1"/>
          </p:nvPr>
        </p:nvSpPr>
        <p:spPr>
          <a:xfrm>
            <a:off x="1044350" y="3233200"/>
            <a:ext cx="65397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2"/>
          </p:nvPr>
        </p:nvSpPr>
        <p:spPr>
          <a:xfrm>
            <a:off x="1044350" y="1809700"/>
            <a:ext cx="65397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3"/>
          </p:nvPr>
        </p:nvSpPr>
        <p:spPr>
          <a:xfrm>
            <a:off x="1044350" y="1519350"/>
            <a:ext cx="6539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4"/>
          </p:nvPr>
        </p:nvSpPr>
        <p:spPr>
          <a:xfrm>
            <a:off x="1044350" y="2942800"/>
            <a:ext cx="6539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600" y="727050"/>
            <a:ext cx="3826150" cy="38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3575" y="686000"/>
            <a:ext cx="3908225" cy="390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411" name="Google Shape;411;p26"/>
          <p:cNvSpPr txBox="1">
            <a:spLocks noGrp="1"/>
          </p:cNvSpPr>
          <p:nvPr>
            <p:ph type="title" idx="2"/>
          </p:nvPr>
        </p:nvSpPr>
        <p:spPr>
          <a:xfrm>
            <a:off x="2338025" y="1404925"/>
            <a:ext cx="831600" cy="447600"/>
          </a:xfrm>
          <a:prstGeom prst="rect">
            <a:avLst/>
          </a:prstGeom>
        </p:spPr>
        <p:txBody>
          <a:bodyPr spcFirstLastPara="1" wrap="square" lIns="91425" tIns="91425" rIns="91425" bIns="54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412" name="Google Shape;412;p26"/>
          <p:cNvSpPr txBox="1">
            <a:spLocks noGrp="1"/>
          </p:cNvSpPr>
          <p:nvPr>
            <p:ph type="title" idx="3"/>
          </p:nvPr>
        </p:nvSpPr>
        <p:spPr>
          <a:xfrm>
            <a:off x="5974438" y="1404925"/>
            <a:ext cx="831600" cy="447600"/>
          </a:xfrm>
          <a:prstGeom prst="rect">
            <a:avLst/>
          </a:prstGeom>
        </p:spPr>
        <p:txBody>
          <a:bodyPr spcFirstLastPara="1" wrap="square" lIns="91425" tIns="91425" rIns="91425" bIns="54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413" name="Google Shape;413;p26"/>
          <p:cNvSpPr txBox="1">
            <a:spLocks noGrp="1"/>
          </p:cNvSpPr>
          <p:nvPr>
            <p:ph type="title" idx="4"/>
          </p:nvPr>
        </p:nvSpPr>
        <p:spPr>
          <a:xfrm>
            <a:off x="2338025" y="2488225"/>
            <a:ext cx="831600" cy="447600"/>
          </a:xfrm>
          <a:prstGeom prst="rect">
            <a:avLst/>
          </a:prstGeom>
        </p:spPr>
        <p:txBody>
          <a:bodyPr spcFirstLastPara="1" wrap="square" lIns="91425" tIns="91425" rIns="91425" bIns="54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414" name="Google Shape;414;p26"/>
          <p:cNvSpPr txBox="1">
            <a:spLocks noGrp="1"/>
          </p:cNvSpPr>
          <p:nvPr>
            <p:ph type="title" idx="5"/>
          </p:nvPr>
        </p:nvSpPr>
        <p:spPr>
          <a:xfrm>
            <a:off x="5974438" y="2488225"/>
            <a:ext cx="831600" cy="447600"/>
          </a:xfrm>
          <a:prstGeom prst="rect">
            <a:avLst/>
          </a:prstGeom>
        </p:spPr>
        <p:txBody>
          <a:bodyPr spcFirstLastPara="1" wrap="square" lIns="91425" tIns="91425" rIns="91425" bIns="54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415" name="Google Shape;415;p26"/>
          <p:cNvSpPr txBox="1">
            <a:spLocks noGrp="1"/>
          </p:cNvSpPr>
          <p:nvPr>
            <p:ph type="title" idx="6"/>
          </p:nvPr>
        </p:nvSpPr>
        <p:spPr>
          <a:xfrm>
            <a:off x="4166825" y="3571525"/>
            <a:ext cx="831600" cy="447600"/>
          </a:xfrm>
          <a:prstGeom prst="rect">
            <a:avLst/>
          </a:prstGeom>
        </p:spPr>
        <p:txBody>
          <a:bodyPr spcFirstLastPara="1" wrap="square" lIns="91425" tIns="91425" rIns="91425" bIns="54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</a:t>
            </a:r>
            <a:endParaRPr/>
          </a:p>
        </p:txBody>
      </p:sp>
      <p:sp>
        <p:nvSpPr>
          <p:cNvPr id="416" name="Google Shape;416;p26"/>
          <p:cNvSpPr txBox="1">
            <a:spLocks noGrp="1"/>
          </p:cNvSpPr>
          <p:nvPr>
            <p:ph type="subTitle" idx="1"/>
          </p:nvPr>
        </p:nvSpPr>
        <p:spPr>
          <a:xfrm>
            <a:off x="1279263" y="1852523"/>
            <a:ext cx="2949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 to Dark Matter</a:t>
            </a:r>
            <a:endParaRPr/>
          </a:p>
        </p:txBody>
      </p:sp>
      <p:sp>
        <p:nvSpPr>
          <p:cNvPr id="417" name="Google Shape;417;p26"/>
          <p:cNvSpPr txBox="1">
            <a:spLocks noGrp="1"/>
          </p:cNvSpPr>
          <p:nvPr>
            <p:ph type="subTitle" idx="8"/>
          </p:nvPr>
        </p:nvSpPr>
        <p:spPr>
          <a:xfrm>
            <a:off x="1279263" y="2935824"/>
            <a:ext cx="2949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Gravitational Lensing</a:t>
            </a:r>
            <a:endParaRPr/>
          </a:p>
        </p:txBody>
      </p:sp>
      <p:sp>
        <p:nvSpPr>
          <p:cNvPr id="418" name="Google Shape;418;p26"/>
          <p:cNvSpPr txBox="1">
            <a:spLocks noGrp="1"/>
          </p:cNvSpPr>
          <p:nvPr>
            <p:ph type="subTitle" idx="9"/>
          </p:nvPr>
        </p:nvSpPr>
        <p:spPr>
          <a:xfrm>
            <a:off x="3108063" y="4019125"/>
            <a:ext cx="2949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Primordial Blackholes</a:t>
            </a:r>
            <a:endParaRPr/>
          </a:p>
        </p:txBody>
      </p:sp>
      <p:sp>
        <p:nvSpPr>
          <p:cNvPr id="419" name="Google Shape;419;p26"/>
          <p:cNvSpPr txBox="1">
            <a:spLocks noGrp="1"/>
          </p:cNvSpPr>
          <p:nvPr>
            <p:ph type="subTitle" idx="13"/>
          </p:nvPr>
        </p:nvSpPr>
        <p:spPr>
          <a:xfrm>
            <a:off x="4915738" y="1852525"/>
            <a:ext cx="2949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Axion Dark Matter</a:t>
            </a:r>
            <a:endParaRPr/>
          </a:p>
        </p:txBody>
      </p:sp>
      <p:sp>
        <p:nvSpPr>
          <p:cNvPr id="420" name="Google Shape;420;p26"/>
          <p:cNvSpPr txBox="1">
            <a:spLocks noGrp="1"/>
          </p:cNvSpPr>
          <p:nvPr>
            <p:ph type="subTitle" idx="14"/>
          </p:nvPr>
        </p:nvSpPr>
        <p:spPr>
          <a:xfrm>
            <a:off x="4915738" y="2935825"/>
            <a:ext cx="2949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Axion Miniclusters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4"/>
          <p:cNvSpPr txBox="1">
            <a:spLocks noGrp="1"/>
          </p:cNvSpPr>
          <p:nvPr>
            <p:ph type="title"/>
          </p:nvPr>
        </p:nvSpPr>
        <p:spPr>
          <a:xfrm>
            <a:off x="720000" y="4450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4"/>
          <p:cNvSpPr txBox="1">
            <a:spLocks noGrp="1"/>
          </p:cNvSpPr>
          <p:nvPr>
            <p:ph type="subTitle" idx="1"/>
          </p:nvPr>
        </p:nvSpPr>
        <p:spPr>
          <a:xfrm>
            <a:off x="1044350" y="3233200"/>
            <a:ext cx="65397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4"/>
          <p:cNvSpPr txBox="1">
            <a:spLocks noGrp="1"/>
          </p:cNvSpPr>
          <p:nvPr>
            <p:ph type="subTitle" idx="2"/>
          </p:nvPr>
        </p:nvSpPr>
        <p:spPr>
          <a:xfrm>
            <a:off x="1044350" y="1809700"/>
            <a:ext cx="65397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4"/>
          <p:cNvSpPr txBox="1">
            <a:spLocks noGrp="1"/>
          </p:cNvSpPr>
          <p:nvPr>
            <p:ph type="subTitle" idx="3"/>
          </p:nvPr>
        </p:nvSpPr>
        <p:spPr>
          <a:xfrm>
            <a:off x="1044350" y="1519350"/>
            <a:ext cx="6539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4"/>
          <p:cNvSpPr txBox="1">
            <a:spLocks noGrp="1"/>
          </p:cNvSpPr>
          <p:nvPr>
            <p:ph type="subTitle" idx="4"/>
          </p:nvPr>
        </p:nvSpPr>
        <p:spPr>
          <a:xfrm>
            <a:off x="1044350" y="2942800"/>
            <a:ext cx="6539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3" name="Google Shape;59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600" y="727050"/>
            <a:ext cx="3826150" cy="38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5850" y="727050"/>
            <a:ext cx="3826150" cy="38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5"/>
          <p:cNvSpPr txBox="1">
            <a:spLocks noGrp="1"/>
          </p:cNvSpPr>
          <p:nvPr>
            <p:ph type="title"/>
          </p:nvPr>
        </p:nvSpPr>
        <p:spPr>
          <a:xfrm>
            <a:off x="720000" y="4450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5"/>
          <p:cNvSpPr txBox="1">
            <a:spLocks noGrp="1"/>
          </p:cNvSpPr>
          <p:nvPr>
            <p:ph type="subTitle" idx="1"/>
          </p:nvPr>
        </p:nvSpPr>
        <p:spPr>
          <a:xfrm>
            <a:off x="1044350" y="3233200"/>
            <a:ext cx="65397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45"/>
          <p:cNvSpPr txBox="1">
            <a:spLocks noGrp="1"/>
          </p:cNvSpPr>
          <p:nvPr>
            <p:ph type="subTitle" idx="2"/>
          </p:nvPr>
        </p:nvSpPr>
        <p:spPr>
          <a:xfrm>
            <a:off x="1044350" y="1809700"/>
            <a:ext cx="65397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5"/>
          <p:cNvSpPr txBox="1">
            <a:spLocks noGrp="1"/>
          </p:cNvSpPr>
          <p:nvPr>
            <p:ph type="subTitle" idx="3"/>
          </p:nvPr>
        </p:nvSpPr>
        <p:spPr>
          <a:xfrm>
            <a:off x="1044350" y="1519350"/>
            <a:ext cx="6539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5"/>
          <p:cNvSpPr txBox="1">
            <a:spLocks noGrp="1"/>
          </p:cNvSpPr>
          <p:nvPr>
            <p:ph type="subTitle" idx="4"/>
          </p:nvPr>
        </p:nvSpPr>
        <p:spPr>
          <a:xfrm>
            <a:off x="1044350" y="2942800"/>
            <a:ext cx="6539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5" name="Google Shape;6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6"/>
          <p:cNvSpPr txBox="1">
            <a:spLocks noGrp="1"/>
          </p:cNvSpPr>
          <p:nvPr>
            <p:ph type="title"/>
          </p:nvPr>
        </p:nvSpPr>
        <p:spPr>
          <a:xfrm>
            <a:off x="720000" y="4450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6"/>
          <p:cNvSpPr txBox="1">
            <a:spLocks noGrp="1"/>
          </p:cNvSpPr>
          <p:nvPr>
            <p:ph type="subTitle" idx="1"/>
          </p:nvPr>
        </p:nvSpPr>
        <p:spPr>
          <a:xfrm>
            <a:off x="1044350" y="3233200"/>
            <a:ext cx="65397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6"/>
          <p:cNvSpPr txBox="1">
            <a:spLocks noGrp="1"/>
          </p:cNvSpPr>
          <p:nvPr>
            <p:ph type="subTitle" idx="2"/>
          </p:nvPr>
        </p:nvSpPr>
        <p:spPr>
          <a:xfrm>
            <a:off x="1044350" y="1809700"/>
            <a:ext cx="65397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46"/>
          <p:cNvSpPr txBox="1">
            <a:spLocks noGrp="1"/>
          </p:cNvSpPr>
          <p:nvPr>
            <p:ph type="subTitle" idx="3"/>
          </p:nvPr>
        </p:nvSpPr>
        <p:spPr>
          <a:xfrm>
            <a:off x="1044350" y="1519350"/>
            <a:ext cx="6539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6"/>
          <p:cNvSpPr txBox="1">
            <a:spLocks noGrp="1"/>
          </p:cNvSpPr>
          <p:nvPr>
            <p:ph type="subTitle" idx="4"/>
          </p:nvPr>
        </p:nvSpPr>
        <p:spPr>
          <a:xfrm>
            <a:off x="1044350" y="2942800"/>
            <a:ext cx="6539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5" name="Google Shape;6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7"/>
          <p:cNvSpPr txBox="1">
            <a:spLocks noGrp="1"/>
          </p:cNvSpPr>
          <p:nvPr>
            <p:ph type="title"/>
          </p:nvPr>
        </p:nvSpPr>
        <p:spPr>
          <a:xfrm>
            <a:off x="720000" y="4450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47"/>
          <p:cNvSpPr txBox="1">
            <a:spLocks noGrp="1"/>
          </p:cNvSpPr>
          <p:nvPr>
            <p:ph type="subTitle" idx="1"/>
          </p:nvPr>
        </p:nvSpPr>
        <p:spPr>
          <a:xfrm>
            <a:off x="1044350" y="3233200"/>
            <a:ext cx="65397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7"/>
          <p:cNvSpPr txBox="1">
            <a:spLocks noGrp="1"/>
          </p:cNvSpPr>
          <p:nvPr>
            <p:ph type="subTitle" idx="2"/>
          </p:nvPr>
        </p:nvSpPr>
        <p:spPr>
          <a:xfrm>
            <a:off x="1044350" y="1809700"/>
            <a:ext cx="65397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7"/>
          <p:cNvSpPr txBox="1">
            <a:spLocks noGrp="1"/>
          </p:cNvSpPr>
          <p:nvPr>
            <p:ph type="subTitle" idx="3"/>
          </p:nvPr>
        </p:nvSpPr>
        <p:spPr>
          <a:xfrm>
            <a:off x="1044350" y="1519350"/>
            <a:ext cx="6539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7"/>
          <p:cNvSpPr txBox="1">
            <a:spLocks noGrp="1"/>
          </p:cNvSpPr>
          <p:nvPr>
            <p:ph type="subTitle" idx="4"/>
          </p:nvPr>
        </p:nvSpPr>
        <p:spPr>
          <a:xfrm>
            <a:off x="1044350" y="2942800"/>
            <a:ext cx="6539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5" name="Google Shape;6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8"/>
          <p:cNvSpPr txBox="1">
            <a:spLocks noGrp="1"/>
          </p:cNvSpPr>
          <p:nvPr>
            <p:ph type="title"/>
          </p:nvPr>
        </p:nvSpPr>
        <p:spPr>
          <a:xfrm>
            <a:off x="720000" y="4450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8"/>
          <p:cNvSpPr txBox="1">
            <a:spLocks noGrp="1"/>
          </p:cNvSpPr>
          <p:nvPr>
            <p:ph type="subTitle" idx="1"/>
          </p:nvPr>
        </p:nvSpPr>
        <p:spPr>
          <a:xfrm>
            <a:off x="1044350" y="3233200"/>
            <a:ext cx="65397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8"/>
          <p:cNvSpPr txBox="1">
            <a:spLocks noGrp="1"/>
          </p:cNvSpPr>
          <p:nvPr>
            <p:ph type="subTitle" idx="2"/>
          </p:nvPr>
        </p:nvSpPr>
        <p:spPr>
          <a:xfrm>
            <a:off x="1044350" y="1809700"/>
            <a:ext cx="65397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8"/>
          <p:cNvSpPr txBox="1">
            <a:spLocks noGrp="1"/>
          </p:cNvSpPr>
          <p:nvPr>
            <p:ph type="subTitle" idx="3"/>
          </p:nvPr>
        </p:nvSpPr>
        <p:spPr>
          <a:xfrm>
            <a:off x="1044350" y="1519350"/>
            <a:ext cx="6539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8"/>
          <p:cNvSpPr txBox="1">
            <a:spLocks noGrp="1"/>
          </p:cNvSpPr>
          <p:nvPr>
            <p:ph type="subTitle" idx="4"/>
          </p:nvPr>
        </p:nvSpPr>
        <p:spPr>
          <a:xfrm>
            <a:off x="1044350" y="2942800"/>
            <a:ext cx="6539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5" name="Google Shape;6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400" y="961525"/>
            <a:ext cx="4078475" cy="322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9"/>
          <p:cNvSpPr txBox="1">
            <a:spLocks noGrp="1"/>
          </p:cNvSpPr>
          <p:nvPr>
            <p:ph type="title"/>
          </p:nvPr>
        </p:nvSpPr>
        <p:spPr>
          <a:xfrm>
            <a:off x="720000" y="4450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49"/>
          <p:cNvSpPr txBox="1">
            <a:spLocks noGrp="1"/>
          </p:cNvSpPr>
          <p:nvPr>
            <p:ph type="subTitle" idx="1"/>
          </p:nvPr>
        </p:nvSpPr>
        <p:spPr>
          <a:xfrm>
            <a:off x="1044350" y="3233200"/>
            <a:ext cx="65397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9"/>
          <p:cNvSpPr txBox="1">
            <a:spLocks noGrp="1"/>
          </p:cNvSpPr>
          <p:nvPr>
            <p:ph type="subTitle" idx="2"/>
          </p:nvPr>
        </p:nvSpPr>
        <p:spPr>
          <a:xfrm>
            <a:off x="1044350" y="1809700"/>
            <a:ext cx="65397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49"/>
          <p:cNvSpPr txBox="1">
            <a:spLocks noGrp="1"/>
          </p:cNvSpPr>
          <p:nvPr>
            <p:ph type="subTitle" idx="3"/>
          </p:nvPr>
        </p:nvSpPr>
        <p:spPr>
          <a:xfrm>
            <a:off x="1044350" y="1519350"/>
            <a:ext cx="6539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49"/>
          <p:cNvSpPr txBox="1">
            <a:spLocks noGrp="1"/>
          </p:cNvSpPr>
          <p:nvPr>
            <p:ph type="subTitle" idx="4"/>
          </p:nvPr>
        </p:nvSpPr>
        <p:spPr>
          <a:xfrm>
            <a:off x="1044350" y="2942800"/>
            <a:ext cx="6539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6" name="Google Shape;6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35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519" y="1027875"/>
            <a:ext cx="4078475" cy="322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E3A3D1-E155-2B14-512D-D2100E6D8E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4"/>
          <a:stretch/>
        </p:blipFill>
        <p:spPr>
          <a:xfrm>
            <a:off x="6275739" y="2226669"/>
            <a:ext cx="1981200" cy="773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00B8EF-FF56-5183-43CC-19C362B42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812" y="2152650"/>
            <a:ext cx="5686425" cy="8382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4DCD72E-1EA3-FF29-1599-52A915664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37"/>
            <a:ext cx="2023200" cy="572700"/>
          </a:xfrm>
        </p:spPr>
        <p:txBody>
          <a:bodyPr/>
          <a:lstStyle/>
          <a:p>
            <a:r>
              <a:rPr lang="en-IN" dirty="0"/>
              <a:t>F</a:t>
            </a:r>
            <a:r>
              <a:rPr lang="en-IN" baseline="-25000" dirty="0"/>
              <a:t>a </a:t>
            </a:r>
            <a:r>
              <a:rPr lang="en-IN" dirty="0"/>
              <a:t>vs m</a:t>
            </a:r>
            <a:r>
              <a:rPr lang="en-IN" baseline="-25000" dirty="0"/>
              <a:t>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2021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6D152-F008-1F1F-E7E7-95082FB70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37"/>
            <a:ext cx="2023200" cy="572700"/>
          </a:xfrm>
        </p:spPr>
        <p:txBody>
          <a:bodyPr/>
          <a:lstStyle/>
          <a:p>
            <a:r>
              <a:rPr lang="en-IN" dirty="0"/>
              <a:t>F</a:t>
            </a:r>
            <a:r>
              <a:rPr lang="en-IN" baseline="-25000" dirty="0"/>
              <a:t>a </a:t>
            </a:r>
            <a:r>
              <a:rPr lang="en-IN" dirty="0"/>
              <a:t>vs m</a:t>
            </a:r>
            <a:r>
              <a:rPr lang="en-IN" baseline="-25000" dirty="0"/>
              <a:t>a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454E10-9226-02F9-42F3-AD7870BEAA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4F9F0F5-982F-1A85-73C7-71F9236340F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7681DE-BF4D-5722-F9CB-93A54338D279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EA5EA56-72B6-B41D-4E03-E232AB4F12E7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7D260-E3A8-806A-8073-389161628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743" y="528111"/>
            <a:ext cx="5472794" cy="408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83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0"/>
          <p:cNvSpPr txBox="1">
            <a:spLocks noGrp="1"/>
          </p:cNvSpPr>
          <p:nvPr>
            <p:ph type="title"/>
          </p:nvPr>
        </p:nvSpPr>
        <p:spPr>
          <a:xfrm>
            <a:off x="720000" y="4450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0"/>
          <p:cNvSpPr txBox="1">
            <a:spLocks noGrp="1"/>
          </p:cNvSpPr>
          <p:nvPr>
            <p:ph type="subTitle" idx="1"/>
          </p:nvPr>
        </p:nvSpPr>
        <p:spPr>
          <a:xfrm>
            <a:off x="1044350" y="3233200"/>
            <a:ext cx="65397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0"/>
          <p:cNvSpPr txBox="1">
            <a:spLocks noGrp="1"/>
          </p:cNvSpPr>
          <p:nvPr>
            <p:ph type="subTitle" idx="2"/>
          </p:nvPr>
        </p:nvSpPr>
        <p:spPr>
          <a:xfrm>
            <a:off x="1044350" y="1809700"/>
            <a:ext cx="65397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0"/>
          <p:cNvSpPr txBox="1">
            <a:spLocks noGrp="1"/>
          </p:cNvSpPr>
          <p:nvPr>
            <p:ph type="subTitle" idx="3"/>
          </p:nvPr>
        </p:nvSpPr>
        <p:spPr>
          <a:xfrm>
            <a:off x="1044350" y="1519350"/>
            <a:ext cx="6539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0"/>
          <p:cNvSpPr txBox="1">
            <a:spLocks noGrp="1"/>
          </p:cNvSpPr>
          <p:nvPr>
            <p:ph type="subTitle" idx="4"/>
          </p:nvPr>
        </p:nvSpPr>
        <p:spPr>
          <a:xfrm>
            <a:off x="1044350" y="2942800"/>
            <a:ext cx="6539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7" name="Google Shape;65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1"/>
          <p:cNvSpPr txBox="1">
            <a:spLocks noGrp="1"/>
          </p:cNvSpPr>
          <p:nvPr>
            <p:ph type="title"/>
          </p:nvPr>
        </p:nvSpPr>
        <p:spPr>
          <a:xfrm>
            <a:off x="720000" y="4450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51"/>
          <p:cNvSpPr txBox="1">
            <a:spLocks noGrp="1"/>
          </p:cNvSpPr>
          <p:nvPr>
            <p:ph type="subTitle" idx="1"/>
          </p:nvPr>
        </p:nvSpPr>
        <p:spPr>
          <a:xfrm>
            <a:off x="1044350" y="3233200"/>
            <a:ext cx="65397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1"/>
          <p:cNvSpPr txBox="1">
            <a:spLocks noGrp="1"/>
          </p:cNvSpPr>
          <p:nvPr>
            <p:ph type="subTitle" idx="2"/>
          </p:nvPr>
        </p:nvSpPr>
        <p:spPr>
          <a:xfrm>
            <a:off x="1044350" y="1809700"/>
            <a:ext cx="65397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51"/>
          <p:cNvSpPr txBox="1">
            <a:spLocks noGrp="1"/>
          </p:cNvSpPr>
          <p:nvPr>
            <p:ph type="subTitle" idx="3"/>
          </p:nvPr>
        </p:nvSpPr>
        <p:spPr>
          <a:xfrm>
            <a:off x="1044350" y="1519350"/>
            <a:ext cx="6539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51"/>
          <p:cNvSpPr txBox="1">
            <a:spLocks noGrp="1"/>
          </p:cNvSpPr>
          <p:nvPr>
            <p:ph type="subTitle" idx="4"/>
          </p:nvPr>
        </p:nvSpPr>
        <p:spPr>
          <a:xfrm>
            <a:off x="1044350" y="2942800"/>
            <a:ext cx="6539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7" name="Google Shape;6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7"/>
          <p:cNvSpPr txBox="1">
            <a:spLocks noGrp="1"/>
          </p:cNvSpPr>
          <p:nvPr>
            <p:ph type="title"/>
          </p:nvPr>
        </p:nvSpPr>
        <p:spPr>
          <a:xfrm>
            <a:off x="4132150" y="3268275"/>
            <a:ext cx="4296600" cy="13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 to Dark Matter</a:t>
            </a:r>
            <a:endParaRPr/>
          </a:p>
        </p:txBody>
      </p:sp>
      <p:sp>
        <p:nvSpPr>
          <p:cNvPr id="426" name="Google Shape;426;p27"/>
          <p:cNvSpPr txBox="1">
            <a:spLocks noGrp="1"/>
          </p:cNvSpPr>
          <p:nvPr>
            <p:ph type="title" idx="2"/>
          </p:nvPr>
        </p:nvSpPr>
        <p:spPr>
          <a:xfrm>
            <a:off x="5443975" y="1021138"/>
            <a:ext cx="1673100" cy="9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pic>
        <p:nvPicPr>
          <p:cNvPr id="427" name="Google Shape;427;p2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3540" r="18133"/>
          <a:stretch/>
        </p:blipFill>
        <p:spPr>
          <a:xfrm>
            <a:off x="715100" y="535000"/>
            <a:ext cx="3287726" cy="3960399"/>
          </a:xfrm>
          <a:prstGeom prst="rect">
            <a:avLst/>
          </a:prstGeom>
        </p:spPr>
      </p:pic>
      <p:cxnSp>
        <p:nvCxnSpPr>
          <p:cNvPr id="428" name="Google Shape;428;p27"/>
          <p:cNvCxnSpPr>
            <a:stCxn id="426" idx="2"/>
            <a:endCxn id="425" idx="0"/>
          </p:cNvCxnSpPr>
          <p:nvPr/>
        </p:nvCxnSpPr>
        <p:spPr>
          <a:xfrm>
            <a:off x="6280525" y="2007538"/>
            <a:ext cx="0" cy="126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9" name="Google Shape;429;p27"/>
          <p:cNvSpPr/>
          <p:nvPr/>
        </p:nvSpPr>
        <p:spPr>
          <a:xfrm>
            <a:off x="6218114" y="2575438"/>
            <a:ext cx="124800" cy="12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2"/>
          <p:cNvSpPr txBox="1">
            <a:spLocks noGrp="1"/>
          </p:cNvSpPr>
          <p:nvPr>
            <p:ph type="title"/>
          </p:nvPr>
        </p:nvSpPr>
        <p:spPr>
          <a:xfrm>
            <a:off x="720000" y="4450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/>
              <a:t>Minicluster</a:t>
            </a:r>
            <a:r>
              <a:rPr lang="en-IN" dirty="0"/>
              <a:t> Microlensing events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4448E-70BA-468A-BAB0-1C1E7F9F5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704" y="1200079"/>
            <a:ext cx="6401979" cy="349838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F4D4EA-973D-A781-59D9-CF2C298EEC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76"/>
          <a:stretch/>
        </p:blipFill>
        <p:spPr>
          <a:xfrm>
            <a:off x="707132" y="942320"/>
            <a:ext cx="3816007" cy="3433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67AD23-42B1-E969-EE03-5FCCC69325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1"/>
          <a:stretch/>
        </p:blipFill>
        <p:spPr>
          <a:xfrm>
            <a:off x="4780483" y="460690"/>
            <a:ext cx="3594656" cy="3963854"/>
          </a:xfrm>
          <a:prstGeom prst="rect">
            <a:avLst/>
          </a:prstGeom>
        </p:spPr>
      </p:pic>
      <p:sp>
        <p:nvSpPr>
          <p:cNvPr id="567" name="Google Shape;567;p45"/>
          <p:cNvSpPr txBox="1">
            <a:spLocks noGrp="1"/>
          </p:cNvSpPr>
          <p:nvPr>
            <p:ph type="title"/>
          </p:nvPr>
        </p:nvSpPr>
        <p:spPr>
          <a:xfrm>
            <a:off x="565393" y="279206"/>
            <a:ext cx="6344959" cy="474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/>
              <a:t>Results:  </a:t>
            </a:r>
            <a:r>
              <a:rPr lang="en-IN" sz="1800" dirty="0"/>
              <a:t>MICROLENSING CONSTRAINTS ON AXIONS</a:t>
            </a:r>
            <a:br>
              <a:rPr lang="es" sz="1800" dirty="0"/>
            </a:br>
            <a:endParaRPr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9F641-C0E2-075E-17DD-871D3A225B91}"/>
              </a:ext>
            </a:extLst>
          </p:cNvPr>
          <p:cNvSpPr txBox="1"/>
          <p:nvPr/>
        </p:nvSpPr>
        <p:spPr>
          <a:xfrm>
            <a:off x="6365898" y="4552005"/>
            <a:ext cx="3594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u="sng" dirty="0">
                <a:solidFill>
                  <a:srgbClr val="0070C0"/>
                </a:solidFill>
              </a:rPr>
              <a:t>PHYSICAL REVIEW D 97, 083502 (2018)</a:t>
            </a:r>
            <a:endParaRPr lang="en-IN" sz="11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611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3"/>
          <p:cNvSpPr txBox="1"/>
          <p:nvPr/>
        </p:nvSpPr>
        <p:spPr>
          <a:xfrm>
            <a:off x="93550" y="3039675"/>
            <a:ext cx="4296600" cy="13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213435"/>
                </a:solidFill>
                <a:latin typeface="Poppins"/>
                <a:ea typeface="Poppins"/>
                <a:cs typeface="Poppins"/>
                <a:sym typeface="Poppins"/>
              </a:rPr>
              <a:t>Primordial BLack Holes</a:t>
            </a:r>
            <a:endParaRPr sz="4000" b="1">
              <a:solidFill>
                <a:srgbClr val="21343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3" name="Google Shape;683;p53"/>
          <p:cNvSpPr txBox="1"/>
          <p:nvPr/>
        </p:nvSpPr>
        <p:spPr>
          <a:xfrm>
            <a:off x="1405375" y="792538"/>
            <a:ext cx="1673100" cy="986400"/>
          </a:xfrm>
          <a:prstGeom prst="rect">
            <a:avLst/>
          </a:prstGeom>
          <a:solidFill>
            <a:srgbClr val="A8D7C9">
              <a:alpha val="48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 b="1">
                <a:solidFill>
                  <a:srgbClr val="21343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05</a:t>
            </a:r>
            <a:endParaRPr sz="5000" b="1">
              <a:solidFill>
                <a:srgbClr val="21343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684" name="Google Shape;684;p53"/>
          <p:cNvCxnSpPr>
            <a:stCxn id="683" idx="2"/>
            <a:endCxn id="682" idx="0"/>
          </p:cNvCxnSpPr>
          <p:nvPr/>
        </p:nvCxnSpPr>
        <p:spPr>
          <a:xfrm>
            <a:off x="2241925" y="1778938"/>
            <a:ext cx="0" cy="1260600"/>
          </a:xfrm>
          <a:prstGeom prst="straightConnector1">
            <a:avLst/>
          </a:prstGeom>
          <a:noFill/>
          <a:ln w="9525" cap="flat" cmpd="sng">
            <a:solidFill>
              <a:srgbClr val="21343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5" name="Google Shape;685;p53"/>
          <p:cNvSpPr/>
          <p:nvPr/>
        </p:nvSpPr>
        <p:spPr>
          <a:xfrm>
            <a:off x="2179514" y="2346838"/>
            <a:ext cx="124800" cy="12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686" name="Google Shape;68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475" y="792550"/>
            <a:ext cx="4449051" cy="3003689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53"/>
          <p:cNvSpPr txBox="1"/>
          <p:nvPr/>
        </p:nvSpPr>
        <p:spPr>
          <a:xfrm>
            <a:off x="4755125" y="3862850"/>
            <a:ext cx="38991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Credit: </a:t>
            </a:r>
            <a:r>
              <a:rPr lang="es" sz="1600">
                <a:solidFill>
                  <a:srgbClr val="454545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</a:rPr>
              <a:t>NASA / G. Bacon (STScI)</a:t>
            </a:r>
            <a:endParaRPr sz="16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are Primordial Black Holes?</a:t>
            </a:r>
            <a:endParaRPr/>
          </a:p>
        </p:txBody>
      </p:sp>
      <p:sp>
        <p:nvSpPr>
          <p:cNvPr id="693" name="Google Shape;693;p54"/>
          <p:cNvSpPr txBox="1">
            <a:spLocks noGrp="1"/>
          </p:cNvSpPr>
          <p:nvPr>
            <p:ph type="subTitle" idx="4"/>
          </p:nvPr>
        </p:nvSpPr>
        <p:spPr>
          <a:xfrm>
            <a:off x="1044350" y="1296325"/>
            <a:ext cx="73035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“Old Black Holes”</a:t>
            </a:r>
            <a:endParaRPr sz="1900"/>
          </a:p>
        </p:txBody>
      </p:sp>
      <p:sp>
        <p:nvSpPr>
          <p:cNvPr id="694" name="Google Shape;694;p54"/>
          <p:cNvSpPr txBox="1">
            <a:spLocks noGrp="1"/>
          </p:cNvSpPr>
          <p:nvPr>
            <p:ph type="subTitle" idx="5"/>
          </p:nvPr>
        </p:nvSpPr>
        <p:spPr>
          <a:xfrm>
            <a:off x="1044350" y="2364475"/>
            <a:ext cx="73035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Mass Range</a:t>
            </a:r>
            <a:endParaRPr sz="1900"/>
          </a:p>
        </p:txBody>
      </p:sp>
      <p:sp>
        <p:nvSpPr>
          <p:cNvPr id="695" name="Google Shape;695;p54"/>
          <p:cNvSpPr txBox="1">
            <a:spLocks noGrp="1"/>
          </p:cNvSpPr>
          <p:nvPr>
            <p:ph type="subTitle" idx="1"/>
          </p:nvPr>
        </p:nvSpPr>
        <p:spPr>
          <a:xfrm>
            <a:off x="1044350" y="1568387"/>
            <a:ext cx="7303500" cy="6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PBH are black holes that formed in the </a:t>
            </a:r>
            <a:r>
              <a:rPr lang="es" sz="1600" b="1" u="sng"/>
              <a:t>early</a:t>
            </a:r>
            <a:r>
              <a:rPr lang="es" sz="1600"/>
              <a:t> universe by the collapse of </a:t>
            </a:r>
            <a:r>
              <a:rPr lang="es" sz="1600" b="1" u="sng"/>
              <a:t>large</a:t>
            </a:r>
            <a:r>
              <a:rPr lang="es" sz="1600"/>
              <a:t> density perturbations at small scales.</a:t>
            </a:r>
            <a:endParaRPr sz="1600"/>
          </a:p>
        </p:txBody>
      </p:sp>
      <p:sp>
        <p:nvSpPr>
          <p:cNvPr id="696" name="Google Shape;696;p54"/>
          <p:cNvSpPr txBox="1">
            <a:spLocks noGrp="1"/>
          </p:cNvSpPr>
          <p:nvPr>
            <p:ph type="subTitle" idx="2"/>
          </p:nvPr>
        </p:nvSpPr>
        <p:spPr>
          <a:xfrm>
            <a:off x="1044350" y="2636800"/>
            <a:ext cx="7600200" cy="10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" sz="1500"/>
            </a:br>
            <a:r>
              <a:rPr lang="es" sz="1500"/>
              <a:t>						 </a:t>
            </a:r>
            <a:endParaRPr sz="1500"/>
          </a:p>
        </p:txBody>
      </p:sp>
      <p:sp>
        <p:nvSpPr>
          <p:cNvPr id="697" name="Google Shape;697;p54"/>
          <p:cNvSpPr txBox="1">
            <a:spLocks noGrp="1"/>
          </p:cNvSpPr>
          <p:nvPr>
            <p:ph type="subTitle" idx="3"/>
          </p:nvPr>
        </p:nvSpPr>
        <p:spPr>
          <a:xfrm>
            <a:off x="4653350" y="3886725"/>
            <a:ext cx="39984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subatomic particle to several hundred km </a:t>
            </a:r>
            <a:endParaRPr sz="1600"/>
          </a:p>
        </p:txBody>
      </p:sp>
      <p:sp>
        <p:nvSpPr>
          <p:cNvPr id="698" name="Google Shape;698;p54"/>
          <p:cNvSpPr txBox="1">
            <a:spLocks noGrp="1"/>
          </p:cNvSpPr>
          <p:nvPr>
            <p:ph type="subTitle" idx="6"/>
          </p:nvPr>
        </p:nvSpPr>
        <p:spPr>
          <a:xfrm>
            <a:off x="1044350" y="3585275"/>
            <a:ext cx="44196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Size Range</a:t>
            </a:r>
            <a:endParaRPr sz="1900"/>
          </a:p>
        </p:txBody>
      </p:sp>
      <p:sp>
        <p:nvSpPr>
          <p:cNvPr id="699" name="Google Shape;699;p54"/>
          <p:cNvSpPr/>
          <p:nvPr/>
        </p:nvSpPr>
        <p:spPr>
          <a:xfrm>
            <a:off x="843350" y="1451275"/>
            <a:ext cx="124800" cy="12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00" name="Google Shape;700;p54"/>
          <p:cNvSpPr/>
          <p:nvPr/>
        </p:nvSpPr>
        <p:spPr>
          <a:xfrm>
            <a:off x="843300" y="2519425"/>
            <a:ext cx="124800" cy="12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01" name="Google Shape;701;p54"/>
          <p:cNvSpPr/>
          <p:nvPr/>
        </p:nvSpPr>
        <p:spPr>
          <a:xfrm>
            <a:off x="843300" y="3739975"/>
            <a:ext cx="124800" cy="12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702" name="Google Shape;702;p54" title="[0,0,0,&quot;https://www.codecogs.com/eqnedit.php?latex=M_%7BPBH%7D%20%5Cleq%20M_%7Bhorizon%7D%20%3D%20%5Crho_%7Bcr%7D%5Ctimes%20V_%7Bhorizon%7D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104" y="3037650"/>
            <a:ext cx="3627845" cy="2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4" title="[33,52,53,&quot;https://www.codecogs.com/eqnedit.php?latex=10%5E%7B-5%7D%20g%20-%2010%5E5%20M_%5Codot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4675" y="2454613"/>
            <a:ext cx="1610255" cy="2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54" title="[33,52,53,&quot;https://www.codecogs.com/eqnedit.php?latex=%3D%2010%5E%7B15%7D%20g%20%5Cfrac%7Bt%7D%7B10%5E%7B-23%7D%20s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3950" y="2865400"/>
            <a:ext cx="1610250" cy="533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54" title="[33,52,53,&quot;https://www.codecogs.com/eqnedit.php?latex=R_s%20%3D%20%5Cfrac%7B2GM%7D%7Bc%5E2%7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6075" y="3816175"/>
            <a:ext cx="1233310" cy="5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5"/>
          <p:cNvSpPr txBox="1">
            <a:spLocks noGrp="1"/>
          </p:cNvSpPr>
          <p:nvPr>
            <p:ph type="subTitle" idx="4"/>
          </p:nvPr>
        </p:nvSpPr>
        <p:spPr>
          <a:xfrm>
            <a:off x="2671300" y="4407125"/>
            <a:ext cx="46227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Credit: Ogan, Tasinato (2023)</a:t>
            </a:r>
            <a:endParaRPr sz="1400"/>
          </a:p>
        </p:txBody>
      </p:sp>
      <p:sp>
        <p:nvSpPr>
          <p:cNvPr id="711" name="Google Shape;711;p55"/>
          <p:cNvSpPr txBox="1">
            <a:spLocks noGrp="1"/>
          </p:cNvSpPr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Formation of PBH: a causal process</a:t>
            </a:r>
            <a:endParaRPr/>
          </a:p>
        </p:txBody>
      </p:sp>
      <p:pic>
        <p:nvPicPr>
          <p:cNvPr id="712" name="Google Shape;7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975" y="935375"/>
            <a:ext cx="7606924" cy="34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PBH as Dark Matter Candidates?!</a:t>
            </a:r>
            <a:endParaRPr/>
          </a:p>
        </p:txBody>
      </p:sp>
      <p:sp>
        <p:nvSpPr>
          <p:cNvPr id="718" name="Google Shape;718;p56"/>
          <p:cNvSpPr txBox="1">
            <a:spLocks noGrp="1"/>
          </p:cNvSpPr>
          <p:nvPr>
            <p:ph type="subTitle" idx="4"/>
          </p:nvPr>
        </p:nvSpPr>
        <p:spPr>
          <a:xfrm>
            <a:off x="1044350" y="1296325"/>
            <a:ext cx="73035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Cold!</a:t>
            </a:r>
            <a:endParaRPr sz="1900"/>
          </a:p>
        </p:txBody>
      </p:sp>
      <p:sp>
        <p:nvSpPr>
          <p:cNvPr id="719" name="Google Shape;719;p56"/>
          <p:cNvSpPr txBox="1">
            <a:spLocks noGrp="1"/>
          </p:cNvSpPr>
          <p:nvPr>
            <p:ph type="subTitle" idx="5"/>
          </p:nvPr>
        </p:nvSpPr>
        <p:spPr>
          <a:xfrm>
            <a:off x="1044350" y="2288275"/>
            <a:ext cx="73035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Non-baryonic!</a:t>
            </a:r>
            <a:endParaRPr sz="1900"/>
          </a:p>
        </p:txBody>
      </p:sp>
      <p:sp>
        <p:nvSpPr>
          <p:cNvPr id="720" name="Google Shape;720;p56"/>
          <p:cNvSpPr txBox="1">
            <a:spLocks noGrp="1"/>
          </p:cNvSpPr>
          <p:nvPr>
            <p:ph type="subTitle" idx="1"/>
          </p:nvPr>
        </p:nvSpPr>
        <p:spPr>
          <a:xfrm>
            <a:off x="1044350" y="1568387"/>
            <a:ext cx="7303500" cy="6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PBH are cold i.e. non-relativistic!</a:t>
            </a:r>
            <a:endParaRPr sz="1500"/>
          </a:p>
        </p:txBody>
      </p:sp>
      <p:sp>
        <p:nvSpPr>
          <p:cNvPr id="721" name="Google Shape;721;p56"/>
          <p:cNvSpPr txBox="1">
            <a:spLocks noGrp="1"/>
          </p:cNvSpPr>
          <p:nvPr>
            <p:ph type="subTitle" idx="2"/>
          </p:nvPr>
        </p:nvSpPr>
        <p:spPr>
          <a:xfrm>
            <a:off x="1044350" y="2636800"/>
            <a:ext cx="7600200" cy="10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PBH formed from the collapse of density perturbations in early universe i.e. before Big Bang nuclesynthesis.</a:t>
            </a:r>
            <a:endParaRPr sz="1500"/>
          </a:p>
        </p:txBody>
      </p:sp>
      <p:sp>
        <p:nvSpPr>
          <p:cNvPr id="722" name="Google Shape;722;p56"/>
          <p:cNvSpPr txBox="1">
            <a:spLocks noGrp="1"/>
          </p:cNvSpPr>
          <p:nvPr>
            <p:ph type="subTitle" idx="3"/>
          </p:nvPr>
        </p:nvSpPr>
        <p:spPr>
          <a:xfrm>
            <a:off x="1044350" y="3857598"/>
            <a:ext cx="7450800" cy="7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Large mass PBH have lifetime greater than the age of the universe.</a:t>
            </a:r>
            <a:endParaRPr sz="1400"/>
          </a:p>
        </p:txBody>
      </p:sp>
      <p:sp>
        <p:nvSpPr>
          <p:cNvPr id="723" name="Google Shape;723;p56"/>
          <p:cNvSpPr txBox="1">
            <a:spLocks noGrp="1"/>
          </p:cNvSpPr>
          <p:nvPr>
            <p:ph type="subTitle" idx="6"/>
          </p:nvPr>
        </p:nvSpPr>
        <p:spPr>
          <a:xfrm>
            <a:off x="1044350" y="3585274"/>
            <a:ext cx="73035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Stable?</a:t>
            </a:r>
            <a:endParaRPr/>
          </a:p>
        </p:txBody>
      </p:sp>
      <p:sp>
        <p:nvSpPr>
          <p:cNvPr id="724" name="Google Shape;724;p56"/>
          <p:cNvSpPr/>
          <p:nvPr/>
        </p:nvSpPr>
        <p:spPr>
          <a:xfrm>
            <a:off x="843350" y="1451275"/>
            <a:ext cx="124800" cy="12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25" name="Google Shape;725;p56"/>
          <p:cNvSpPr/>
          <p:nvPr/>
        </p:nvSpPr>
        <p:spPr>
          <a:xfrm>
            <a:off x="843300" y="2443225"/>
            <a:ext cx="124800" cy="12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26" name="Google Shape;726;p56"/>
          <p:cNvSpPr/>
          <p:nvPr/>
        </p:nvSpPr>
        <p:spPr>
          <a:xfrm>
            <a:off x="843300" y="3739975"/>
            <a:ext cx="124800" cy="12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7"/>
          <p:cNvSpPr txBox="1">
            <a:spLocks noGrp="1"/>
          </p:cNvSpPr>
          <p:nvPr>
            <p:ph type="title"/>
          </p:nvPr>
        </p:nvSpPr>
        <p:spPr>
          <a:xfrm>
            <a:off x="6438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“Observing” PBH</a:t>
            </a:r>
            <a:endParaRPr/>
          </a:p>
        </p:txBody>
      </p:sp>
      <p:sp>
        <p:nvSpPr>
          <p:cNvPr id="732" name="Google Shape;732;p57"/>
          <p:cNvSpPr txBox="1">
            <a:spLocks noGrp="1"/>
          </p:cNvSpPr>
          <p:nvPr>
            <p:ph type="subTitle" idx="6"/>
          </p:nvPr>
        </p:nvSpPr>
        <p:spPr>
          <a:xfrm>
            <a:off x="891950" y="1604075"/>
            <a:ext cx="27084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Lensing</a:t>
            </a:r>
            <a:endParaRPr/>
          </a:p>
        </p:txBody>
      </p:sp>
      <p:sp>
        <p:nvSpPr>
          <p:cNvPr id="733" name="Google Shape;733;p57"/>
          <p:cNvSpPr/>
          <p:nvPr/>
        </p:nvSpPr>
        <p:spPr>
          <a:xfrm>
            <a:off x="690900" y="1758775"/>
            <a:ext cx="124800" cy="12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734" name="Google Shape;734;p57"/>
          <p:cNvPicPr preferRelativeResize="0"/>
          <p:nvPr/>
        </p:nvPicPr>
        <p:blipFill rotWithShape="1">
          <a:blip r:embed="rId3">
            <a:alphaModFix/>
          </a:blip>
          <a:srcRect r="3034"/>
          <a:stretch/>
        </p:blipFill>
        <p:spPr>
          <a:xfrm>
            <a:off x="3995575" y="835925"/>
            <a:ext cx="4996024" cy="36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57"/>
          <p:cNvSpPr txBox="1">
            <a:spLocks noGrp="1"/>
          </p:cNvSpPr>
          <p:nvPr>
            <p:ph type="subTitle" idx="6"/>
          </p:nvPr>
        </p:nvSpPr>
        <p:spPr>
          <a:xfrm>
            <a:off x="891950" y="2289875"/>
            <a:ext cx="29241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Dynamic &amp; Accretion</a:t>
            </a:r>
            <a:endParaRPr/>
          </a:p>
        </p:txBody>
      </p:sp>
      <p:sp>
        <p:nvSpPr>
          <p:cNvPr id="736" name="Google Shape;736;p57"/>
          <p:cNvSpPr/>
          <p:nvPr/>
        </p:nvSpPr>
        <p:spPr>
          <a:xfrm>
            <a:off x="690900" y="2444575"/>
            <a:ext cx="124800" cy="12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37" name="Google Shape;737;p57"/>
          <p:cNvSpPr txBox="1">
            <a:spLocks noGrp="1"/>
          </p:cNvSpPr>
          <p:nvPr>
            <p:ph type="subTitle" idx="6"/>
          </p:nvPr>
        </p:nvSpPr>
        <p:spPr>
          <a:xfrm>
            <a:off x="891950" y="2975675"/>
            <a:ext cx="29907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Gravitational Waves</a:t>
            </a:r>
            <a:endParaRPr/>
          </a:p>
        </p:txBody>
      </p:sp>
      <p:sp>
        <p:nvSpPr>
          <p:cNvPr id="738" name="Google Shape;738;p57"/>
          <p:cNvSpPr/>
          <p:nvPr/>
        </p:nvSpPr>
        <p:spPr>
          <a:xfrm>
            <a:off x="690900" y="3130375"/>
            <a:ext cx="124800" cy="12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39" name="Google Shape;739;p57"/>
          <p:cNvSpPr txBox="1"/>
          <p:nvPr/>
        </p:nvSpPr>
        <p:spPr>
          <a:xfrm>
            <a:off x="5593950" y="4387025"/>
            <a:ext cx="33636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Credit: Marc Oncins (2022)</a:t>
            </a:r>
            <a:endParaRPr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8"/>
          <p:cNvSpPr txBox="1">
            <a:spLocks noGrp="1"/>
          </p:cNvSpPr>
          <p:nvPr>
            <p:ph type="title"/>
          </p:nvPr>
        </p:nvSpPr>
        <p:spPr>
          <a:xfrm>
            <a:off x="720000" y="2594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Using Xray Microlensing to study PBH</a:t>
            </a:r>
            <a:endParaRPr/>
          </a:p>
        </p:txBody>
      </p:sp>
      <p:sp>
        <p:nvSpPr>
          <p:cNvPr id="745" name="Google Shape;745;p58"/>
          <p:cNvSpPr txBox="1">
            <a:spLocks noGrp="1"/>
          </p:cNvSpPr>
          <p:nvPr>
            <p:ph type="subTitle" idx="3"/>
          </p:nvPr>
        </p:nvSpPr>
        <p:spPr>
          <a:xfrm>
            <a:off x="2949350" y="4467200"/>
            <a:ext cx="4215300" cy="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Credit: Manish, Nirmal, Prateek (2024)</a:t>
            </a:r>
            <a:endParaRPr sz="1400"/>
          </a:p>
        </p:txBody>
      </p:sp>
      <p:pic>
        <p:nvPicPr>
          <p:cNvPr id="746" name="Google Shape;746;p58"/>
          <p:cNvPicPr preferRelativeResize="0"/>
          <p:nvPr/>
        </p:nvPicPr>
        <p:blipFill rotWithShape="1">
          <a:blip r:embed="rId3">
            <a:alphaModFix/>
          </a:blip>
          <a:srcRect r="51592"/>
          <a:stretch/>
        </p:blipFill>
        <p:spPr>
          <a:xfrm>
            <a:off x="47900" y="1199825"/>
            <a:ext cx="4426324" cy="33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58"/>
          <p:cNvPicPr preferRelativeResize="0"/>
          <p:nvPr/>
        </p:nvPicPr>
        <p:blipFill rotWithShape="1">
          <a:blip r:embed="rId3">
            <a:alphaModFix/>
          </a:blip>
          <a:srcRect l="51592"/>
          <a:stretch/>
        </p:blipFill>
        <p:spPr>
          <a:xfrm>
            <a:off x="4722575" y="1199825"/>
            <a:ext cx="4426324" cy="33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58"/>
          <p:cNvSpPr txBox="1"/>
          <p:nvPr/>
        </p:nvSpPr>
        <p:spPr>
          <a:xfrm>
            <a:off x="3016675" y="899017"/>
            <a:ext cx="36336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In mass range </a:t>
            </a:r>
            <a:endParaRPr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749" name="Google Shape;749;p58" title="[33,52,53,&quot;https://www.codecogs.com/eqnedit.php?latex=10%5E%7B-16%7DM_%5Codot%20-%2010%5E%7B-11%7D%20M_%5Codot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075" y="995525"/>
            <a:ext cx="1649622" cy="2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8"/>
          <p:cNvSpPr/>
          <p:nvPr/>
        </p:nvSpPr>
        <p:spPr>
          <a:xfrm>
            <a:off x="2977325" y="879375"/>
            <a:ext cx="3169200" cy="430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9"/>
          <p:cNvSpPr txBox="1">
            <a:spLocks noGrp="1"/>
          </p:cNvSpPr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Using Xray Microlensing to study PBH</a:t>
            </a:r>
            <a:endParaRPr/>
          </a:p>
        </p:txBody>
      </p:sp>
      <p:sp>
        <p:nvSpPr>
          <p:cNvPr id="756" name="Google Shape;756;p59"/>
          <p:cNvSpPr txBox="1">
            <a:spLocks noGrp="1"/>
          </p:cNvSpPr>
          <p:nvPr>
            <p:ph type="subTitle" idx="3"/>
          </p:nvPr>
        </p:nvSpPr>
        <p:spPr>
          <a:xfrm>
            <a:off x="2949350" y="4467200"/>
            <a:ext cx="4215300" cy="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Credit: Manish, Nirmal, Prateek (2024)</a:t>
            </a:r>
            <a:endParaRPr sz="1400"/>
          </a:p>
        </p:txBody>
      </p:sp>
      <p:sp>
        <p:nvSpPr>
          <p:cNvPr id="757" name="Google Shape;757;p59"/>
          <p:cNvSpPr txBox="1"/>
          <p:nvPr/>
        </p:nvSpPr>
        <p:spPr>
          <a:xfrm>
            <a:off x="3473875" y="822825"/>
            <a:ext cx="13383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In mass range </a:t>
            </a:r>
            <a:endParaRPr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758" name="Google Shape;758;p59" title="[33,52,53,&quot;https://www.codecogs.com/eqnedit.php?latex=10%5E%7B-16%7DM_%5Codot%20-%2010%5E%7B-11%7D%20M_%5Codot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275" y="919325"/>
            <a:ext cx="1649622" cy="2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59"/>
          <p:cNvSpPr/>
          <p:nvPr/>
        </p:nvSpPr>
        <p:spPr>
          <a:xfrm>
            <a:off x="3434525" y="803175"/>
            <a:ext cx="3169200" cy="430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760" name="Google Shape;760;p59"/>
          <p:cNvPicPr preferRelativeResize="0"/>
          <p:nvPr/>
        </p:nvPicPr>
        <p:blipFill rotWithShape="1">
          <a:blip r:embed="rId4">
            <a:alphaModFix/>
          </a:blip>
          <a:srcRect t="4003"/>
          <a:stretch/>
        </p:blipFill>
        <p:spPr>
          <a:xfrm>
            <a:off x="0" y="1334125"/>
            <a:ext cx="9144001" cy="32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0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How to identify microlensing events?</a:t>
            </a:r>
            <a:endParaRPr/>
          </a:p>
        </p:txBody>
      </p:sp>
      <p:pic>
        <p:nvPicPr>
          <p:cNvPr id="766" name="Google Shape;76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0" y="1093925"/>
            <a:ext cx="3954313" cy="31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60"/>
          <p:cNvPicPr preferRelativeResize="0"/>
          <p:nvPr/>
        </p:nvPicPr>
        <p:blipFill rotWithShape="1">
          <a:blip r:embed="rId4">
            <a:alphaModFix/>
          </a:blip>
          <a:srcRect r="2296"/>
          <a:stretch/>
        </p:blipFill>
        <p:spPr>
          <a:xfrm>
            <a:off x="4791383" y="1017725"/>
            <a:ext cx="4310825" cy="3315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8" name="Google Shape;768;p60"/>
          <p:cNvCxnSpPr/>
          <p:nvPr/>
        </p:nvCxnSpPr>
        <p:spPr>
          <a:xfrm>
            <a:off x="4304275" y="2675650"/>
            <a:ext cx="427500" cy="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9" name="Google Shape;769;p60"/>
          <p:cNvSpPr txBox="1">
            <a:spLocks noGrp="1"/>
          </p:cNvSpPr>
          <p:nvPr>
            <p:ph type="subTitle" idx="3"/>
          </p:nvPr>
        </p:nvSpPr>
        <p:spPr>
          <a:xfrm>
            <a:off x="5642775" y="4370725"/>
            <a:ext cx="3435600" cy="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Credit: Manish, Nirmal, Prateek (2024)</a:t>
            </a:r>
            <a:endParaRPr sz="1400"/>
          </a:p>
        </p:txBody>
      </p:sp>
      <p:sp>
        <p:nvSpPr>
          <p:cNvPr id="770" name="Google Shape;770;p60"/>
          <p:cNvSpPr txBox="1">
            <a:spLocks noGrp="1"/>
          </p:cNvSpPr>
          <p:nvPr>
            <p:ph type="subTitle" idx="3"/>
          </p:nvPr>
        </p:nvSpPr>
        <p:spPr>
          <a:xfrm>
            <a:off x="108825" y="4181175"/>
            <a:ext cx="431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Light curve for a 864 s segment of NICER observation of SMC X-1 extracted using HEASOFT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8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90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is Dark Matter?</a:t>
            </a:r>
            <a:endParaRPr/>
          </a:p>
        </p:txBody>
      </p:sp>
      <p:pic>
        <p:nvPicPr>
          <p:cNvPr id="435" name="Google Shape;435;p2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719" t="-7264" r="719" b="745"/>
          <a:stretch/>
        </p:blipFill>
        <p:spPr>
          <a:xfrm>
            <a:off x="2735300" y="1156150"/>
            <a:ext cx="3864300" cy="2831200"/>
          </a:xfrm>
          <a:prstGeom prst="rect">
            <a:avLst/>
          </a:prstGeom>
        </p:spPr>
      </p:pic>
      <p:cxnSp>
        <p:nvCxnSpPr>
          <p:cNvPr id="436" name="Google Shape;436;p28"/>
          <p:cNvCxnSpPr>
            <a:stCxn id="437" idx="2"/>
          </p:cNvCxnSpPr>
          <p:nvPr/>
        </p:nvCxnSpPr>
        <p:spPr>
          <a:xfrm>
            <a:off x="1025887" y="4853853"/>
            <a:ext cx="812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8" name="Google Shape;438;p28"/>
          <p:cNvSpPr txBox="1"/>
          <p:nvPr/>
        </p:nvSpPr>
        <p:spPr>
          <a:xfrm>
            <a:off x="1507650" y="4190200"/>
            <a:ext cx="68580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39" name="Google Shape;439;p28"/>
          <p:cNvSpPr txBox="1"/>
          <p:nvPr/>
        </p:nvSpPr>
        <p:spPr>
          <a:xfrm>
            <a:off x="1970325" y="4181925"/>
            <a:ext cx="55971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Composition of mass-energy content of the Universe. Dark Matter makes up around 84% of the matter content</a:t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025" y="873050"/>
            <a:ext cx="8345750" cy="36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61"/>
          <p:cNvSpPr txBox="1">
            <a:spLocks noGrp="1"/>
          </p:cNvSpPr>
          <p:nvPr>
            <p:ph type="subTitle" idx="3"/>
          </p:nvPr>
        </p:nvSpPr>
        <p:spPr>
          <a:xfrm>
            <a:off x="2747175" y="4446925"/>
            <a:ext cx="3435600" cy="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Credit: Manish, Nirmal, Prateek (2024)</a:t>
            </a:r>
            <a:endParaRPr sz="1400"/>
          </a:p>
        </p:txBody>
      </p:sp>
      <p:sp>
        <p:nvSpPr>
          <p:cNvPr id="777" name="Google Shape;777;p61"/>
          <p:cNvSpPr txBox="1">
            <a:spLocks noGrp="1"/>
          </p:cNvSpPr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How to identify microlensing events?</a:t>
            </a:r>
            <a:endParaRPr/>
          </a:p>
        </p:txBody>
      </p:sp>
      <p:sp>
        <p:nvSpPr>
          <p:cNvPr id="778" name="Google Shape;778;p61"/>
          <p:cNvSpPr txBox="1"/>
          <p:nvPr/>
        </p:nvSpPr>
        <p:spPr>
          <a:xfrm>
            <a:off x="6072650" y="4419059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solidFill>
                  <a:srgbClr val="737373"/>
                </a:solidFill>
              </a:rPr>
              <a:t>arXiv:2405.20365</a:t>
            </a:r>
            <a:endParaRPr sz="1600" b="1">
              <a:solidFill>
                <a:srgbClr val="737373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62"/>
          <p:cNvSpPr txBox="1"/>
          <p:nvPr/>
        </p:nvSpPr>
        <p:spPr>
          <a:xfrm>
            <a:off x="720000" y="2285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213435"/>
                </a:solidFill>
                <a:latin typeface="Poppins"/>
                <a:ea typeface="Poppins"/>
                <a:cs typeface="Poppins"/>
                <a:sym typeface="Poppins"/>
              </a:rPr>
              <a:t>Thank You !</a:t>
            </a:r>
            <a:endParaRPr sz="4000" b="1">
              <a:solidFill>
                <a:srgbClr val="21343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9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83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Galaxy Rotation Curves</a:t>
            </a:r>
            <a:endParaRPr/>
          </a:p>
        </p:txBody>
      </p:sp>
      <p:pic>
        <p:nvPicPr>
          <p:cNvPr id="445" name="Google Shape;445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6232" t="-4752" r="5978" b="-4752"/>
          <a:stretch/>
        </p:blipFill>
        <p:spPr>
          <a:xfrm>
            <a:off x="2730500" y="1153275"/>
            <a:ext cx="3683001" cy="2909425"/>
          </a:xfrm>
          <a:prstGeom prst="rect">
            <a:avLst/>
          </a:prstGeom>
        </p:spPr>
      </p:pic>
      <p:sp>
        <p:nvSpPr>
          <p:cNvPr id="446" name="Google Shape;446;p29"/>
          <p:cNvSpPr txBox="1"/>
          <p:nvPr/>
        </p:nvSpPr>
        <p:spPr>
          <a:xfrm>
            <a:off x="5548025" y="4428725"/>
            <a:ext cx="2751300" cy="2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47" name="Google Shape;447;p29"/>
          <p:cNvSpPr txBox="1"/>
          <p:nvPr/>
        </p:nvSpPr>
        <p:spPr>
          <a:xfrm>
            <a:off x="3857175" y="3164125"/>
            <a:ext cx="5225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48" name="Google Shape;448;p29"/>
          <p:cNvSpPr txBox="1"/>
          <p:nvPr/>
        </p:nvSpPr>
        <p:spPr>
          <a:xfrm>
            <a:off x="2215250" y="4198250"/>
            <a:ext cx="46356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34343"/>
                </a:solidFill>
                <a:latin typeface="Figtree"/>
                <a:ea typeface="Figtree"/>
                <a:cs typeface="Figtree"/>
                <a:sym typeface="Figtree"/>
              </a:rPr>
              <a:t>Dark matter halos provide the necessary force to maintain these high velocities far from the galactic centre</a:t>
            </a:r>
            <a:endParaRPr sz="11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25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Gravitational Lensing</a:t>
            </a:r>
            <a:endParaRPr/>
          </a:p>
        </p:txBody>
      </p:sp>
      <p:sp>
        <p:nvSpPr>
          <p:cNvPr id="454" name="Google Shape;454;p30"/>
          <p:cNvSpPr txBox="1"/>
          <p:nvPr/>
        </p:nvSpPr>
        <p:spPr>
          <a:xfrm>
            <a:off x="5239388" y="4417875"/>
            <a:ext cx="3403500" cy="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455" name="Google Shape;455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8855" b="8847"/>
          <a:stretch/>
        </p:blipFill>
        <p:spPr>
          <a:xfrm>
            <a:off x="2412891" y="1066275"/>
            <a:ext cx="3854810" cy="3125849"/>
          </a:xfrm>
          <a:prstGeom prst="rect">
            <a:avLst/>
          </a:prstGeom>
        </p:spPr>
      </p:pic>
      <p:sp>
        <p:nvSpPr>
          <p:cNvPr id="456" name="Google Shape;456;p30"/>
          <p:cNvSpPr txBox="1"/>
          <p:nvPr/>
        </p:nvSpPr>
        <p:spPr>
          <a:xfrm>
            <a:off x="1416350" y="4192125"/>
            <a:ext cx="58479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Observations of Gravitational Lensing effects in the Bullet Cluster provide a direct proof of the existence of dark matter in galaxy clusters</a:t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1B1B1B"/>
                </a:solidFill>
                <a:highlight>
                  <a:schemeClr val="accent2"/>
                </a:highlight>
                <a:latin typeface="Figtree"/>
                <a:ea typeface="Figtree"/>
                <a:cs typeface="Figtree"/>
                <a:sym typeface="Figtree"/>
              </a:rPr>
              <a:t>Credits: NASA, ESA, CXC, M. Bradac (University of California, Santa Barbara), and S. Allen (Stanford University</a:t>
            </a:r>
            <a:endParaRPr sz="800">
              <a:solidFill>
                <a:srgbClr val="1B1B1B"/>
              </a:solidFill>
              <a:highlight>
                <a:schemeClr val="accent2"/>
              </a:highlight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59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Evidence from CMB</a:t>
            </a:r>
            <a:endParaRPr/>
          </a:p>
        </p:txBody>
      </p:sp>
      <p:pic>
        <p:nvPicPr>
          <p:cNvPr id="462" name="Google Shape;462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2192" t="-6650" r="-2202" b="-6638"/>
          <a:stretch/>
        </p:blipFill>
        <p:spPr>
          <a:xfrm>
            <a:off x="538575" y="1437350"/>
            <a:ext cx="4055101" cy="2268800"/>
          </a:xfrm>
          <a:prstGeom prst="rect">
            <a:avLst/>
          </a:prstGeom>
        </p:spPr>
      </p:pic>
      <p:pic>
        <p:nvPicPr>
          <p:cNvPr id="463" name="Google Shape;463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4593675" y="1437350"/>
            <a:ext cx="4055100" cy="2268800"/>
          </a:xfrm>
          <a:prstGeom prst="rect">
            <a:avLst/>
          </a:prstGeom>
        </p:spPr>
      </p:pic>
      <p:sp>
        <p:nvSpPr>
          <p:cNvPr id="464" name="Google Shape;464;p31"/>
          <p:cNvSpPr txBox="1"/>
          <p:nvPr/>
        </p:nvSpPr>
        <p:spPr>
          <a:xfrm>
            <a:off x="567075" y="3858725"/>
            <a:ext cx="8081700" cy="7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Figtree"/>
                <a:ea typeface="Figtree"/>
                <a:cs typeface="Figtree"/>
                <a:sym typeface="Figtree"/>
              </a:rPr>
              <a:t>The temperature anisotropies of CMB are excellent probes of cosmological parameters. The spectacular agreement between CMB and Lambda CDM model provides evidence for 26% of total energy density of the universe is in Dark Matter while ordinary matter accounts for only 5%.</a:t>
            </a:r>
            <a:endParaRPr>
              <a:solidFill>
                <a:srgbClr val="434343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2"/>
          <p:cNvSpPr txBox="1">
            <a:spLocks noGrp="1"/>
          </p:cNvSpPr>
          <p:nvPr>
            <p:ph type="title"/>
          </p:nvPr>
        </p:nvSpPr>
        <p:spPr>
          <a:xfrm>
            <a:off x="72000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Dark Matter Properties</a:t>
            </a:r>
            <a:endParaRPr/>
          </a:p>
        </p:txBody>
      </p:sp>
      <p:sp>
        <p:nvSpPr>
          <p:cNvPr id="470" name="Google Shape;470;p32"/>
          <p:cNvSpPr txBox="1">
            <a:spLocks noGrp="1"/>
          </p:cNvSpPr>
          <p:nvPr>
            <p:ph type="subTitle" idx="1"/>
          </p:nvPr>
        </p:nvSpPr>
        <p:spPr>
          <a:xfrm>
            <a:off x="720000" y="1775651"/>
            <a:ext cx="2274300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Dark Matter makes up ~ 26% of mass-energy density of universe &amp; 84% of the matter content</a:t>
            </a:r>
            <a:endParaRPr/>
          </a:p>
        </p:txBody>
      </p:sp>
      <p:sp>
        <p:nvSpPr>
          <p:cNvPr id="471" name="Google Shape;471;p32"/>
          <p:cNvSpPr txBox="1">
            <a:spLocks noGrp="1"/>
          </p:cNvSpPr>
          <p:nvPr>
            <p:ph type="subTitle" idx="2"/>
          </p:nvPr>
        </p:nvSpPr>
        <p:spPr>
          <a:xfrm>
            <a:off x="3434250" y="1775651"/>
            <a:ext cx="2274300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~ 0.3 to 0.4 GeV cm−3, equivalent to one proton every few cubic centimeters or one solar mass per cubic lightyear.</a:t>
            </a:r>
            <a:endParaRPr/>
          </a:p>
        </p:txBody>
      </p:sp>
      <p:sp>
        <p:nvSpPr>
          <p:cNvPr id="472" name="Google Shape;472;p32"/>
          <p:cNvSpPr txBox="1">
            <a:spLocks noGrp="1"/>
          </p:cNvSpPr>
          <p:nvPr>
            <p:ph type="subTitle" idx="3"/>
          </p:nvPr>
        </p:nvSpPr>
        <p:spPr>
          <a:xfrm>
            <a:off x="720000" y="3492725"/>
            <a:ext cx="2275500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Dark Matter must be non-relativistic and have negligible pressure.</a:t>
            </a:r>
            <a:endParaRPr/>
          </a:p>
        </p:txBody>
      </p:sp>
      <p:sp>
        <p:nvSpPr>
          <p:cNvPr id="473" name="Google Shape;473;p32"/>
          <p:cNvSpPr txBox="1">
            <a:spLocks noGrp="1"/>
          </p:cNvSpPr>
          <p:nvPr>
            <p:ph type="subTitle" idx="4"/>
          </p:nvPr>
        </p:nvSpPr>
        <p:spPr>
          <a:xfrm>
            <a:off x="3434250" y="3492725"/>
            <a:ext cx="2275500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Dark Matter was present even before CMB was formed as evident from galaxy clustering</a:t>
            </a:r>
            <a:endParaRPr/>
          </a:p>
        </p:txBody>
      </p:sp>
      <p:sp>
        <p:nvSpPr>
          <p:cNvPr id="474" name="Google Shape;474;p32"/>
          <p:cNvSpPr txBox="1">
            <a:spLocks noGrp="1"/>
          </p:cNvSpPr>
          <p:nvPr>
            <p:ph type="subTitle" idx="7"/>
          </p:nvPr>
        </p:nvSpPr>
        <p:spPr>
          <a:xfrm>
            <a:off x="720000" y="1557850"/>
            <a:ext cx="2275500" cy="3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Cosmic Density</a:t>
            </a:r>
            <a:endParaRPr/>
          </a:p>
        </p:txBody>
      </p:sp>
      <p:sp>
        <p:nvSpPr>
          <p:cNvPr id="475" name="Google Shape;475;p32"/>
          <p:cNvSpPr txBox="1">
            <a:spLocks noGrp="1"/>
          </p:cNvSpPr>
          <p:nvPr>
            <p:ph type="subTitle" idx="8"/>
          </p:nvPr>
        </p:nvSpPr>
        <p:spPr>
          <a:xfrm>
            <a:off x="3434250" y="1557850"/>
            <a:ext cx="2275500" cy="3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Local Density</a:t>
            </a:r>
            <a:endParaRPr/>
          </a:p>
        </p:txBody>
      </p:sp>
      <p:sp>
        <p:nvSpPr>
          <p:cNvPr id="476" name="Google Shape;476;p32"/>
          <p:cNvSpPr txBox="1">
            <a:spLocks noGrp="1"/>
          </p:cNvSpPr>
          <p:nvPr>
            <p:ph type="subTitle" idx="9"/>
          </p:nvPr>
        </p:nvSpPr>
        <p:spPr>
          <a:xfrm>
            <a:off x="6148500" y="1547825"/>
            <a:ext cx="2275500" cy="3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Velocity Dispersion</a:t>
            </a:r>
            <a:endParaRPr sz="1600"/>
          </a:p>
        </p:txBody>
      </p:sp>
      <p:sp>
        <p:nvSpPr>
          <p:cNvPr id="477" name="Google Shape;477;p32"/>
          <p:cNvSpPr txBox="1">
            <a:spLocks noGrp="1"/>
          </p:cNvSpPr>
          <p:nvPr>
            <p:ph type="subTitle" idx="5"/>
          </p:nvPr>
        </p:nvSpPr>
        <p:spPr>
          <a:xfrm>
            <a:off x="6149701" y="1769301"/>
            <a:ext cx="2274300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velocity dispersion of DM is around σ = 200 km s−1, and our local motion is in the direction of the constellation Cygnus.</a:t>
            </a:r>
            <a:endParaRPr/>
          </a:p>
        </p:txBody>
      </p:sp>
      <p:sp>
        <p:nvSpPr>
          <p:cNvPr id="478" name="Google Shape;478;p32"/>
          <p:cNvSpPr txBox="1">
            <a:spLocks noGrp="1"/>
          </p:cNvSpPr>
          <p:nvPr>
            <p:ph type="subTitle" idx="6"/>
          </p:nvPr>
        </p:nvSpPr>
        <p:spPr>
          <a:xfrm>
            <a:off x="6149701" y="3488400"/>
            <a:ext cx="2274300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Dark Matter cannot interact with itself or baryonic matter strongly</a:t>
            </a:r>
            <a:endParaRPr/>
          </a:p>
        </p:txBody>
      </p:sp>
      <p:sp>
        <p:nvSpPr>
          <p:cNvPr id="479" name="Google Shape;479;p32"/>
          <p:cNvSpPr txBox="1">
            <a:spLocks noGrp="1"/>
          </p:cNvSpPr>
          <p:nvPr>
            <p:ph type="subTitle" idx="13"/>
          </p:nvPr>
        </p:nvSpPr>
        <p:spPr>
          <a:xfrm>
            <a:off x="720000" y="3274900"/>
            <a:ext cx="2275500" cy="3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Cold Dark Matter</a:t>
            </a:r>
            <a:endParaRPr/>
          </a:p>
        </p:txBody>
      </p:sp>
      <p:sp>
        <p:nvSpPr>
          <p:cNvPr id="480" name="Google Shape;480;p32"/>
          <p:cNvSpPr txBox="1">
            <a:spLocks noGrp="1"/>
          </p:cNvSpPr>
          <p:nvPr>
            <p:ph type="subTitle" idx="14"/>
          </p:nvPr>
        </p:nvSpPr>
        <p:spPr>
          <a:xfrm>
            <a:off x="3434250" y="3274900"/>
            <a:ext cx="2275500" cy="3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Early Appearance</a:t>
            </a:r>
            <a:endParaRPr sz="1700"/>
          </a:p>
        </p:txBody>
      </p:sp>
      <p:sp>
        <p:nvSpPr>
          <p:cNvPr id="481" name="Google Shape;481;p32"/>
          <p:cNvSpPr txBox="1">
            <a:spLocks noGrp="1"/>
          </p:cNvSpPr>
          <p:nvPr>
            <p:ph type="subTitle" idx="15"/>
          </p:nvPr>
        </p:nvSpPr>
        <p:spPr>
          <a:xfrm>
            <a:off x="6148501" y="3274906"/>
            <a:ext cx="2275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Weakly Interacting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>
            <a:spLocks noGrp="1"/>
          </p:cNvSpPr>
          <p:nvPr>
            <p:ph type="title"/>
          </p:nvPr>
        </p:nvSpPr>
        <p:spPr>
          <a:xfrm>
            <a:off x="4132150" y="3268275"/>
            <a:ext cx="4296600" cy="13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Axion Dark Matter</a:t>
            </a:r>
            <a:endParaRPr/>
          </a:p>
        </p:txBody>
      </p:sp>
      <p:sp>
        <p:nvSpPr>
          <p:cNvPr id="487" name="Google Shape;487;p33"/>
          <p:cNvSpPr txBox="1">
            <a:spLocks noGrp="1"/>
          </p:cNvSpPr>
          <p:nvPr>
            <p:ph type="title" idx="2"/>
          </p:nvPr>
        </p:nvSpPr>
        <p:spPr>
          <a:xfrm>
            <a:off x="5443975" y="1021138"/>
            <a:ext cx="1673100" cy="9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pic>
        <p:nvPicPr>
          <p:cNvPr id="488" name="Google Shape;488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8871" r="18865"/>
          <a:stretch/>
        </p:blipFill>
        <p:spPr>
          <a:xfrm>
            <a:off x="715113" y="657650"/>
            <a:ext cx="3287726" cy="3960399"/>
          </a:xfrm>
          <a:prstGeom prst="rect">
            <a:avLst/>
          </a:prstGeom>
        </p:spPr>
      </p:pic>
      <p:cxnSp>
        <p:nvCxnSpPr>
          <p:cNvPr id="489" name="Google Shape;489;p33"/>
          <p:cNvCxnSpPr>
            <a:stCxn id="487" idx="2"/>
            <a:endCxn id="486" idx="0"/>
          </p:cNvCxnSpPr>
          <p:nvPr/>
        </p:nvCxnSpPr>
        <p:spPr>
          <a:xfrm>
            <a:off x="6280525" y="2007538"/>
            <a:ext cx="0" cy="126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0" name="Google Shape;490;p33"/>
          <p:cNvSpPr/>
          <p:nvPr/>
        </p:nvSpPr>
        <p:spPr>
          <a:xfrm>
            <a:off x="6218114" y="2575438"/>
            <a:ext cx="124800" cy="12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91" name="Google Shape;491;p33"/>
          <p:cNvSpPr txBox="1"/>
          <p:nvPr/>
        </p:nvSpPr>
        <p:spPr>
          <a:xfrm>
            <a:off x="918063" y="4495400"/>
            <a:ext cx="28818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eat and Clean Design Case Report by Slidesgo">
  <a:themeElements>
    <a:clrScheme name="Simple Light">
      <a:dk1>
        <a:srgbClr val="213435"/>
      </a:dk1>
      <a:lt1>
        <a:srgbClr val="FAFFFE"/>
      </a:lt1>
      <a:dk2>
        <a:srgbClr val="A8D7C9"/>
      </a:dk2>
      <a:lt2>
        <a:srgbClr val="8EBDAF"/>
      </a:lt2>
      <a:accent1>
        <a:srgbClr val="59838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34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743</Words>
  <Application>Microsoft Office PowerPoint</Application>
  <PresentationFormat>On-screen Show (16:9)</PresentationFormat>
  <Paragraphs>102</Paragraphs>
  <Slides>41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Figtree</vt:lpstr>
      <vt:lpstr>Raleway</vt:lpstr>
      <vt:lpstr>Arial</vt:lpstr>
      <vt:lpstr>Roboto</vt:lpstr>
      <vt:lpstr>Poppins</vt:lpstr>
      <vt:lpstr>Poppins SemiBold</vt:lpstr>
      <vt:lpstr>Neat and Clean Design Case Report by Slidesgo</vt:lpstr>
      <vt:lpstr>Hunt for QCD Axion miniclusters and Primordial Black Holes</vt:lpstr>
      <vt:lpstr>Table of Contents</vt:lpstr>
      <vt:lpstr>Introduction to Dark Matter</vt:lpstr>
      <vt:lpstr>What is Dark Matter?</vt:lpstr>
      <vt:lpstr>Galaxy Rotation Curves</vt:lpstr>
      <vt:lpstr>Gravitational Lensing</vt:lpstr>
      <vt:lpstr>Evidence from CMB</vt:lpstr>
      <vt:lpstr>Dark Matter Properties</vt:lpstr>
      <vt:lpstr>Axion Dark Matter</vt:lpstr>
      <vt:lpstr>What are Axions?</vt:lpstr>
      <vt:lpstr>Higgs Discovery and Axions</vt:lpstr>
      <vt:lpstr>Axion Field Evolution</vt:lpstr>
      <vt:lpstr>Axion Miniclusters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 vs ma</vt:lpstr>
      <vt:lpstr>Fa vs ma</vt:lpstr>
      <vt:lpstr>PowerPoint Presentation</vt:lpstr>
      <vt:lpstr>PowerPoint Presentation</vt:lpstr>
      <vt:lpstr>Minicluster Microlensing events</vt:lpstr>
      <vt:lpstr>Results:  MICROLENSING CONSTRAINTS ON AXIONS </vt:lpstr>
      <vt:lpstr>PowerPoint Presentation</vt:lpstr>
      <vt:lpstr>What are Primordial Black Holes?</vt:lpstr>
      <vt:lpstr>Formation of PBH: a causal process</vt:lpstr>
      <vt:lpstr>PBH as Dark Matter Candidates?!</vt:lpstr>
      <vt:lpstr>“Observing” PBH</vt:lpstr>
      <vt:lpstr>Using Xray Microlensing to study PBH</vt:lpstr>
      <vt:lpstr>Using Xray Microlensing to study PBH</vt:lpstr>
      <vt:lpstr>How to identify microlensing events?</vt:lpstr>
      <vt:lpstr>How to identify microlensing events?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Akshank</cp:lastModifiedBy>
  <cp:revision>3</cp:revision>
  <dcterms:modified xsi:type="dcterms:W3CDTF">2024-08-04T10:10:12Z</dcterms:modified>
</cp:coreProperties>
</file>